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1"/>
  </p:notesMasterIdLst>
  <p:sldIdLst>
    <p:sldId id="357" r:id="rId2"/>
    <p:sldId id="352" r:id="rId3"/>
    <p:sldId id="353" r:id="rId4"/>
    <p:sldId id="349" r:id="rId5"/>
    <p:sldId id="332" r:id="rId6"/>
    <p:sldId id="355" r:id="rId7"/>
    <p:sldId id="333" r:id="rId8"/>
    <p:sldId id="334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27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9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090F-CF67-4929-A298-E0D3D400BEB7}" type="datetimeFigureOut">
              <a:rPr lang="ru-RU" smtClean="0"/>
              <a:pPr/>
              <a:t>пт 01.10.21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80B8B-F473-4929-9AF4-5CD68D211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42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8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62D77-099E-42B4-83CB-655638E4F36F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36B-9C38-4D63-AAC6-7B47B0F32895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8EAC-EC41-47E1-96C1-613132A234EC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618E0-2522-4CB5-A895-CE12A4ACE8A6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2F2F-4EB6-4B27-BDD2-925D315D2DC7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5A02-FC72-4A58-998D-BAD10FE414C2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C16DC-1A94-4614-B4F0-6E2B2C8B2F28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C85-527A-4D14-9A4F-F24CE4634A3E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7141119" cy="1152128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пт 01.10.21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7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DEF3E-EA6C-41E0-B4FB-659BB20527DA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7ACA-60D3-4F28-B2D8-79C28CBA246F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62AF-E579-48D0-A7F3-2636027438EC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26136-9CAF-4AF5-8004-A515D2A8632C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8CECF-34EC-4429-B6C1-90126BAD5B63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045-5DF1-43AB-9B35-4E5CF8214BBA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1028-F5CD-4D82-B955-FCCCC2B89866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9873-14BF-4DE4-AE77-E2BEA978CB9F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A952-0EA6-4EC5-B2E0-FCFC69E9EC5A}" type="datetime1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А. Жумабоев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6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0564" y="1385480"/>
            <a:ext cx="8100392" cy="825457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z-Cyrl-U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Multimediali elektron testlar va 3D kitoblar yaratish texnologiyasi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5520" y="3543400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Kadirov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Tulkin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Baxridinovich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0048" y="260648"/>
            <a:ext cx="907445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z-Cyrl-U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Latn-U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Tarix fanini o‘qitishda axborot-kommunikatsiya </a:t>
            </a:r>
            <a:r>
              <a:rPr lang="uz-Latn-U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z-Latn-U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uz-Latn-U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samarali foydalanish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9656" y="620769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Samarqand-2021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1" y="304800"/>
            <a:ext cx="9777412" cy="10033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moslik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o‘rnatish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1086" y="1129748"/>
            <a:ext cx="9969726" cy="9282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qiziq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hisoblanib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savolning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yig‘ilgan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Рисунок 27"/>
          <p:cNvPicPr>
            <a:picLocks noChangeAspect="1" noChangeArrowheads="1"/>
          </p:cNvPicPr>
          <p:nvPr/>
        </p:nvPicPr>
        <p:blipFill>
          <a:blip r:embed="rId2"/>
          <a:srcRect l="43550" t="9908" r="46515" b="86366"/>
          <a:stretch>
            <a:fillRect/>
          </a:stretch>
        </p:blipFill>
        <p:spPr bwMode="auto">
          <a:xfrm>
            <a:off x="7502072" y="501374"/>
            <a:ext cx="198628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6"/>
          <p:cNvPicPr>
            <a:picLocks noChangeAspect="1" noChangeArrowheads="1"/>
          </p:cNvPicPr>
          <p:nvPr/>
        </p:nvPicPr>
        <p:blipFill>
          <a:blip r:embed="rId3"/>
          <a:srcRect l="-2" r="803" b="22810"/>
          <a:stretch>
            <a:fillRect/>
          </a:stretch>
        </p:blipFill>
        <p:spPr bwMode="auto">
          <a:xfrm>
            <a:off x="2432964" y="2057952"/>
            <a:ext cx="7880350" cy="460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315" y="290286"/>
            <a:ext cx="9661298" cy="161471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Javoblarni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tartiblash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2686" y="1092200"/>
            <a:ext cx="9868126" cy="977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Tartibsiz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javoblarni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tartibda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foydalaniladi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Рисунок 25"/>
          <p:cNvPicPr>
            <a:picLocks noChangeAspect="1" noChangeArrowheads="1"/>
          </p:cNvPicPr>
          <p:nvPr/>
        </p:nvPicPr>
        <p:blipFill>
          <a:blip r:embed="rId2"/>
          <a:srcRect l="43204" t="12903" r="48155" b="83411"/>
          <a:stretch>
            <a:fillRect/>
          </a:stretch>
        </p:blipFill>
        <p:spPr bwMode="auto">
          <a:xfrm>
            <a:off x="7315200" y="546100"/>
            <a:ext cx="174913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4"/>
          <p:cNvPicPr>
            <a:picLocks noChangeAspect="1" noChangeArrowheads="1"/>
          </p:cNvPicPr>
          <p:nvPr/>
        </p:nvPicPr>
        <p:blipFill>
          <a:blip r:embed="rId3"/>
          <a:srcRect r="-63" b="22350"/>
          <a:stretch>
            <a:fillRect/>
          </a:stretch>
        </p:blipFill>
        <p:spPr bwMode="auto">
          <a:xfrm>
            <a:off x="2875643" y="2070100"/>
            <a:ext cx="7877175" cy="45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743" y="261258"/>
            <a:ext cx="9733869" cy="725714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Sonni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kiriting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1086" y="863600"/>
            <a:ext cx="9969726" cy="130900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ko‘rinishdagi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berilishi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foydalaniladi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kichik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Рисунок 23"/>
          <p:cNvPicPr>
            <a:picLocks noChangeAspect="1" noChangeArrowheads="1"/>
          </p:cNvPicPr>
          <p:nvPr/>
        </p:nvPicPr>
        <p:blipFill>
          <a:blip r:embed="rId2"/>
          <a:srcRect l="52882" t="7373" r="37958" b="89401"/>
          <a:stretch>
            <a:fillRect/>
          </a:stretch>
        </p:blipFill>
        <p:spPr bwMode="auto">
          <a:xfrm>
            <a:off x="6161314" y="340179"/>
            <a:ext cx="2485159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2"/>
          <p:cNvPicPr>
            <a:picLocks noChangeAspect="1" noChangeArrowheads="1"/>
          </p:cNvPicPr>
          <p:nvPr/>
        </p:nvPicPr>
        <p:blipFill>
          <a:blip r:embed="rId3"/>
          <a:srcRect r="974" b="30183"/>
          <a:stretch>
            <a:fillRect/>
          </a:stretch>
        </p:blipFill>
        <p:spPr bwMode="auto">
          <a:xfrm>
            <a:off x="2068363" y="2374900"/>
            <a:ext cx="8801019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257" y="290286"/>
            <a:ext cx="9719355" cy="6386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joylarni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4686" y="1043224"/>
            <a:ext cx="10376126" cy="12935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tarkibidagi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joylarga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javoblarni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klaviatura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kiritiladi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yozish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tuzuvchi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nechta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joylashtirish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Рисунок 21"/>
          <p:cNvPicPr>
            <a:picLocks noChangeAspect="1" noChangeArrowheads="1"/>
          </p:cNvPicPr>
          <p:nvPr/>
        </p:nvPicPr>
        <p:blipFill>
          <a:blip r:embed="rId2"/>
          <a:srcRect l="53030" t="10138" r="39127" b="86636"/>
          <a:stretch>
            <a:fillRect/>
          </a:stretch>
        </p:blipFill>
        <p:spPr bwMode="auto">
          <a:xfrm>
            <a:off x="7609114" y="404591"/>
            <a:ext cx="206044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0"/>
          <p:cNvPicPr>
            <a:picLocks noChangeAspect="1" noChangeArrowheads="1"/>
          </p:cNvPicPr>
          <p:nvPr/>
        </p:nvPicPr>
        <p:blipFill>
          <a:blip r:embed="rId3"/>
          <a:srcRect r="-63" b="32556"/>
          <a:stretch>
            <a:fillRect/>
          </a:stretch>
        </p:blipFill>
        <p:spPr bwMode="auto">
          <a:xfrm>
            <a:off x="2398371" y="2483757"/>
            <a:ext cx="8493125" cy="429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229" y="203200"/>
            <a:ext cx="9748383" cy="798286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Javoblari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keltirilgan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5600" y="1001486"/>
            <a:ext cx="9955212" cy="82731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Savolning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qismlarida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keltirilgan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to‘g‘risini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belgilash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Рисунок 42"/>
          <p:cNvPicPr>
            <a:picLocks noChangeAspect="1" noChangeArrowheads="1"/>
          </p:cNvPicPr>
          <p:nvPr/>
        </p:nvPicPr>
        <p:blipFill>
          <a:blip r:embed="rId2"/>
          <a:srcRect l="53027" t="13000" r="36780" b="83258"/>
          <a:stretch>
            <a:fillRect/>
          </a:stretch>
        </p:blipFill>
        <p:spPr bwMode="auto">
          <a:xfrm>
            <a:off x="8142288" y="426817"/>
            <a:ext cx="2110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19"/>
          <p:cNvPicPr>
            <a:picLocks noChangeAspect="1" noChangeArrowheads="1"/>
          </p:cNvPicPr>
          <p:nvPr/>
        </p:nvPicPr>
        <p:blipFill>
          <a:blip r:embed="rId3"/>
          <a:srcRect r="1321" b="29494"/>
          <a:stretch>
            <a:fillRect/>
          </a:stretch>
        </p:blipFill>
        <p:spPr bwMode="auto">
          <a:xfrm>
            <a:off x="2121208" y="1995716"/>
            <a:ext cx="8183479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887" y="406400"/>
            <a:ext cx="9588726" cy="49349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9486" y="1119418"/>
            <a:ext cx="10071326" cy="8545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joylashtirish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joylar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soniga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banki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keltirilgan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Рисунок 17"/>
          <p:cNvPicPr>
            <a:picLocks noChangeAspect="1" noChangeArrowheads="1"/>
          </p:cNvPicPr>
          <p:nvPr/>
        </p:nvPicPr>
        <p:blipFill>
          <a:blip r:embed="rId2"/>
          <a:srcRect r="1494" b="24425"/>
          <a:stretch>
            <a:fillRect/>
          </a:stretch>
        </p:blipFill>
        <p:spPr bwMode="auto">
          <a:xfrm>
            <a:off x="1979391" y="2142671"/>
            <a:ext cx="9118600" cy="398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8"/>
          <p:cNvPicPr>
            <a:picLocks noChangeAspect="1" noChangeArrowheads="1"/>
          </p:cNvPicPr>
          <p:nvPr/>
        </p:nvPicPr>
        <p:blipFill>
          <a:blip r:embed="rId3"/>
          <a:srcRect l="62041" t="7834" r="28799" b="89632"/>
          <a:stretch>
            <a:fillRect/>
          </a:stretch>
        </p:blipFill>
        <p:spPr bwMode="auto">
          <a:xfrm>
            <a:off x="6796313" y="600532"/>
            <a:ext cx="243147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59" y="290290"/>
            <a:ext cx="9966098" cy="711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hududni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aniqlovchi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0800" y="1074059"/>
            <a:ext cx="10260013" cy="110308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rasmning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belgilanadi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jarayonida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sichqoncha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tanlanadi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Рисунок 16"/>
          <p:cNvPicPr>
            <a:picLocks noChangeAspect="1" noChangeArrowheads="1"/>
          </p:cNvPicPr>
          <p:nvPr/>
        </p:nvPicPr>
        <p:blipFill>
          <a:blip r:embed="rId2"/>
          <a:srcRect l="62904" t="10368" r="28455" b="86176"/>
          <a:stretch>
            <a:fillRect/>
          </a:stretch>
        </p:blipFill>
        <p:spPr bwMode="auto">
          <a:xfrm>
            <a:off x="8889939" y="471719"/>
            <a:ext cx="1700784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5"/>
          <p:cNvPicPr>
            <a:picLocks noChangeAspect="1" noChangeArrowheads="1"/>
          </p:cNvPicPr>
          <p:nvPr/>
        </p:nvPicPr>
        <p:blipFill>
          <a:blip r:embed="rId3"/>
          <a:srcRect t="4378" r="-233" b="23836"/>
          <a:stretch>
            <a:fillRect/>
          </a:stretch>
        </p:blipFill>
        <p:spPr bwMode="auto">
          <a:xfrm>
            <a:off x="1816100" y="2458356"/>
            <a:ext cx="8845550" cy="417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011" y="188681"/>
            <a:ext cx="8911687" cy="6839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Testlar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bazasini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sozlash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086" y="872672"/>
            <a:ext cx="10522857" cy="18415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Testlar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bazasiga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savollarni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kiritib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bo‘linganidan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bajarilgan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shaklda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saqlashdan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ayrim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sozlashlarni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bajarish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uz-Cyrl-U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Chunki bu sozlashlar elektron testdan foydalanilayotgan vaqtda katta ahamiyatga ega. Buning uchun Ispring dasturining yuqori chap tomonida joylashgan </a:t>
            </a:r>
            <a:r>
              <a:rPr lang="uz-Cyrl-U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“Настройка”  </a:t>
            </a:r>
            <a:r>
              <a:rPr lang="uz-Cyrl-U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tugmasi bosiladi.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Рисунок 14"/>
          <p:cNvPicPr>
            <a:picLocks noChangeAspect="1" noChangeArrowheads="1"/>
          </p:cNvPicPr>
          <p:nvPr/>
        </p:nvPicPr>
        <p:blipFill>
          <a:blip r:embed="rId2"/>
          <a:srcRect l="12891" t="3670" r="22939" b="49472"/>
          <a:stretch>
            <a:fillRect/>
          </a:stretch>
        </p:blipFill>
        <p:spPr bwMode="auto">
          <a:xfrm>
            <a:off x="1939472" y="3450764"/>
            <a:ext cx="9001125" cy="31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29" y="420914"/>
            <a:ext cx="9849983" cy="1118602"/>
          </a:xfrm>
        </p:spPr>
        <p:txBody>
          <a:bodyPr>
            <a:normAutofit/>
          </a:bodyPr>
          <a:lstStyle/>
          <a:p>
            <a:pPr algn="ctr"/>
            <a:r>
              <a:rPr lang="uz-Cyrl-U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So‘ngra </a:t>
            </a:r>
            <a:r>
              <a:rPr lang="uz-Cyrl-U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“Публиковать” </a:t>
            </a:r>
            <a:r>
              <a:rPr lang="uz-Cyrl-U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tugmasi bosiladi. Dastur faylni avtomatik ravishda ko‘rsatilgan joyga saqlaydi.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761" t="10339" r="22845" b="34248"/>
          <a:stretch>
            <a:fillRect/>
          </a:stretch>
        </p:blipFill>
        <p:spPr bwMode="auto">
          <a:xfrm>
            <a:off x="3365499" y="1614718"/>
            <a:ext cx="5924227" cy="401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654629" y="5867857"/>
            <a:ext cx="97245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Ishchi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stolda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yaratilgan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ushbu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faylni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ishga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tushirib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test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topshirig‘ini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topshirish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mumkin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kumimoji="0" lang="uz-Cyrl-U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z-Cyrl-U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779" y="1219854"/>
            <a:ext cx="8911687" cy="1599545"/>
          </a:xfrm>
        </p:spPr>
        <p:txBody>
          <a:bodyPr>
            <a:noAutofit/>
          </a:bodyPr>
          <a:lstStyle/>
          <a:p>
            <a:pPr algn="ctr"/>
            <a:r>
              <a:rPr lang="uz-Cyrl-UZ" sz="4800" b="1" dirty="0" smtClean="0">
                <a:latin typeface="Times New Roman" pitchFamily="18" charset="0"/>
                <a:cs typeface="Times New Roman" pitchFamily="18" charset="0"/>
              </a:rPr>
              <a:t>E’tiboringiz uchun</a:t>
            </a:r>
            <a:r>
              <a:rPr lang="uz-Cyrl-UZ" sz="4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z-Cyrl-UZ" sz="4800" b="1" smtClean="0">
                <a:latin typeface="Times New Roman" pitchFamily="18" charset="0"/>
                <a:cs typeface="Times New Roman" pitchFamily="18" charset="0"/>
              </a:rPr>
            </a:br>
            <a:r>
              <a:rPr lang="uz-Cyrl-UZ" sz="4800" b="1" smtClean="0">
                <a:latin typeface="Times New Roman" pitchFamily="18" charset="0"/>
                <a:cs typeface="Times New Roman" pitchFamily="18" charset="0"/>
              </a:rPr>
              <a:t>raxmat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Осиповы\Desktop\Рисунок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73" y="3224271"/>
            <a:ext cx="4572000" cy="303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сиповы\Desktop\Без имени-1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34524" y="4031655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2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1" y="247650"/>
            <a:ext cx="10304462" cy="598511"/>
          </a:xfrm>
        </p:spPr>
        <p:txBody>
          <a:bodyPr>
            <a:normAutofit/>
          </a:bodyPr>
          <a:lstStyle/>
          <a:p>
            <a:pPr algn="ctr"/>
            <a:r>
              <a:rPr lang="uz-Cyrl-UZ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DASTURI VA UNING </a:t>
            </a:r>
            <a:r>
              <a:rPr lang="uz-Cyrl-UZ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IMKONIYATLARI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47800"/>
            <a:ext cx="10590212" cy="5410200"/>
          </a:xfrm>
        </p:spPr>
        <p:txBody>
          <a:bodyPr>
            <a:noAutofit/>
          </a:bodyPr>
          <a:lstStyle/>
          <a:p>
            <a:pPr algn="just"/>
            <a:r>
              <a:rPr lang="uz-Cyrl-U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Multimediali elektron o‘quv kurslarni yaratish imkoniyatini beruvchi pedagogik dasturiy vositalar ichida yuqori reytingga ega bo‘lgan iSpring dasturi haqida to‘xtalib o‘tamiz. 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z-Cyrl-U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iSpring Free dasturi .PPT, .PPTX, .PPS, .PPSX formatdagi fayllarni Flash (.SWF) va HTML5 formatiga konvertasiyalash imkoniyatini beradigan mualliflik dasturi hisoblanadi. 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z-Cyrl-U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 orqali foydalanuvchilar Flash-roliklar va YouTube-video resurslarni PowerPoint taqdimot slaydlariga joylashtirishlari mumkin. 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7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А. Жумабоев</a:t>
            </a:r>
            <a:endParaRPr lang="en-US" dirty="0"/>
          </a:p>
        </p:txBody>
      </p:sp>
      <p:pic>
        <p:nvPicPr>
          <p:cNvPr id="1026" name="Рисунок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7183" r="19807" b="21478"/>
          <a:stretch>
            <a:fillRect/>
          </a:stretch>
        </p:blipFill>
        <p:spPr bwMode="auto">
          <a:xfrm>
            <a:off x="6350" y="0"/>
            <a:ext cx="1218565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0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75" y="605060"/>
            <a:ext cx="8911687" cy="767962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Mualliflik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dasturlari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1100" y="1373022"/>
            <a:ext cx="10496550" cy="4056228"/>
          </a:xfrm>
        </p:spPr>
        <p:txBody>
          <a:bodyPr>
            <a:noAutofit/>
          </a:bodyPr>
          <a:lstStyle/>
          <a:p>
            <a:pPr algn="just"/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Bugungi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jahonning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mamlakatlari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tizimlarida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o‘rgatuvchi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dasturiy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vositalardan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keng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foydalanilmoqda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O‘rgatuvchi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ko‘rgazmali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dasturiy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mualliflik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dasturiy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ta’minotlari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yaratiladi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dasturlardan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natijalarga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olib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kelmoqda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sababi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auditoriyada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uzatiladigan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bilimlarga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oid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axborotlarni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vazifalarni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bajarishda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o‘quvchi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vaqtning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o‘zida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eshitib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ko‘rib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o‘zlashtiradi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3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029" y="624110"/>
            <a:ext cx="10160000" cy="950690"/>
          </a:xfrm>
        </p:spPr>
        <p:txBody>
          <a:bodyPr>
            <a:normAutofit/>
          </a:bodyPr>
          <a:lstStyle/>
          <a:p>
            <a:pPr algn="ctr"/>
            <a:r>
              <a:rPr lang="uz-Cyrl-UZ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iSpring QuizMaker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testlar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yaratish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Informatika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axborot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tehnologiyalari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fani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misolida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1946" y="1678675"/>
            <a:ext cx="10471083" cy="15831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z-Cyrl-UZ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iSpring Quiz Maker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modulini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ishga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tushirish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quyidagicha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oshiriladi</a:t>
            </a:r>
            <a:r>
              <a:rPr lang="uz-Cyrl-UZ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ПУСК → Все программы → iSpring Suite → iSpring QuizMaker.</a:t>
            </a: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36"/>
          <p:cNvPicPr>
            <a:picLocks noChangeAspect="1" noChangeArrowheads="1"/>
          </p:cNvPicPr>
          <p:nvPr/>
        </p:nvPicPr>
        <p:blipFill>
          <a:blip r:embed="rId2"/>
          <a:srcRect t="71078" r="6276"/>
          <a:stretch>
            <a:fillRect/>
          </a:stretch>
        </p:blipFill>
        <p:spPr bwMode="auto">
          <a:xfrm>
            <a:off x="1663699" y="3606800"/>
            <a:ext cx="1028824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151" y="285750"/>
            <a:ext cx="9923462" cy="135255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To‘g‘ri-noto‘g‘ri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ko‘rinishdagi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test: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1151" y="1638300"/>
            <a:ext cx="9999661" cy="1041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Notog‘ri</a:t>
            </a:r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bo‘lishi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ya’ni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variantlarini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bo‘lmaydi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Рисунок 31"/>
          <p:cNvPicPr>
            <a:picLocks noChangeAspect="1" noChangeArrowheads="1"/>
          </p:cNvPicPr>
          <p:nvPr/>
        </p:nvPicPr>
        <p:blipFill>
          <a:blip r:embed="rId2"/>
          <a:srcRect l="32144" t="7143" r="56622" b="89862"/>
          <a:stretch>
            <a:fillRect/>
          </a:stretch>
        </p:blipFill>
        <p:spPr bwMode="auto">
          <a:xfrm>
            <a:off x="7123112" y="1095375"/>
            <a:ext cx="299258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30"/>
          <p:cNvPicPr>
            <a:picLocks noChangeAspect="1" noChangeArrowheads="1"/>
          </p:cNvPicPr>
          <p:nvPr/>
        </p:nvPicPr>
        <p:blipFill>
          <a:blip r:embed="rId3"/>
          <a:srcRect l="-2" r="1637" b="31113"/>
          <a:stretch>
            <a:fillRect/>
          </a:stretch>
        </p:blipFill>
        <p:spPr bwMode="auto">
          <a:xfrm>
            <a:off x="2847181" y="2854325"/>
            <a:ext cx="7467600" cy="39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66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3556" y="400955"/>
            <a:ext cx="8911687" cy="696690"/>
          </a:xfrm>
        </p:spPr>
        <p:txBody>
          <a:bodyPr/>
          <a:lstStyle/>
          <a:p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tanlovli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test:</a:t>
            </a:r>
            <a:r>
              <a:rPr lang="uz-Cyrl-U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67543" y="1320800"/>
            <a:ext cx="10013269" cy="13589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z-Cyrl-U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test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keraklicha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“Добавить”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tugmasi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ko‘paytirish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Savolga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ovozli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fayl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fayl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variantlariga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tasvirli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fayllarni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ilova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z-Cyrl-U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Удалить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tugmasi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o‘chirish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35"/>
          <p:cNvPicPr>
            <a:picLocks noChangeAspect="1" noChangeArrowheads="1"/>
          </p:cNvPicPr>
          <p:nvPr/>
        </p:nvPicPr>
        <p:blipFill>
          <a:blip r:embed="rId2"/>
          <a:srcRect l="32600" t="10133" r="56799" b="87029"/>
          <a:stretch>
            <a:fillRect/>
          </a:stretch>
        </p:blipFill>
        <p:spPr bwMode="auto">
          <a:xfrm>
            <a:off x="6304642" y="539750"/>
            <a:ext cx="2121694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4"/>
          <p:cNvPicPr>
            <a:picLocks noChangeAspect="1" noChangeArrowheads="1"/>
          </p:cNvPicPr>
          <p:nvPr/>
        </p:nvPicPr>
        <p:blipFill>
          <a:blip r:embed="rId3"/>
          <a:srcRect l="-2" t="446" r="-146" b="22063"/>
          <a:stretch>
            <a:fillRect/>
          </a:stretch>
        </p:blipFill>
        <p:spPr bwMode="auto">
          <a:xfrm>
            <a:off x="2042843" y="2893255"/>
            <a:ext cx="9042400" cy="396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793" y="413655"/>
            <a:ext cx="10071597" cy="54429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tanlovli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test: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9793" y="1132764"/>
            <a:ext cx="10151019" cy="15469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bunda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savolga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belgilash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Bu test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uz-Cyrl-U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keraklicha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“Добавить”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tugmasi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ko‘paytirish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Savolga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ovozli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fayl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fayl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variantlariga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tasvirli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fayllarni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ilova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z-Cyrl-U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Удалить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tugmasi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variantlarini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o‘chirish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Рисунок 33"/>
          <p:cNvPicPr>
            <a:picLocks noChangeAspect="1" noChangeArrowheads="1"/>
          </p:cNvPicPr>
          <p:nvPr/>
        </p:nvPicPr>
        <p:blipFill>
          <a:blip r:embed="rId2"/>
          <a:srcRect l="32317" t="13594" r="57672" b="84119"/>
          <a:stretch>
            <a:fillRect/>
          </a:stretch>
        </p:blipFill>
        <p:spPr bwMode="auto">
          <a:xfrm>
            <a:off x="6157605" y="488950"/>
            <a:ext cx="309054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2"/>
          <p:cNvPicPr>
            <a:picLocks noChangeAspect="1" noChangeArrowheads="1"/>
          </p:cNvPicPr>
          <p:nvPr/>
        </p:nvPicPr>
        <p:blipFill>
          <a:blip r:embed="rId3"/>
          <a:srcRect r="876" b="24141"/>
          <a:stretch>
            <a:fillRect/>
          </a:stretch>
        </p:blipFill>
        <p:spPr bwMode="auto">
          <a:xfrm>
            <a:off x="1950741" y="2514600"/>
            <a:ext cx="9029700" cy="415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401" y="275771"/>
            <a:ext cx="9574212" cy="854529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Yopiq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94971" y="1016000"/>
            <a:ext cx="10085841" cy="1320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 test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turida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topshiruvchi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klaviaturadan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kiritadi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Ammo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tuzuvchi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kiritilishi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variantlarini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avvaldan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kiritib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qo‘yishi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variantiga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tasvir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qo‘shish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29"/>
          <p:cNvPicPr>
            <a:picLocks noChangeAspect="1" noChangeArrowheads="1"/>
          </p:cNvPicPr>
          <p:nvPr/>
        </p:nvPicPr>
        <p:blipFill>
          <a:blip r:embed="rId2"/>
          <a:srcRect l="43204" t="7143" r="47118" b="89632"/>
          <a:stretch>
            <a:fillRect/>
          </a:stretch>
        </p:blipFill>
        <p:spPr bwMode="auto">
          <a:xfrm>
            <a:off x="5210628" y="385536"/>
            <a:ext cx="2184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8"/>
          <p:cNvPicPr>
            <a:picLocks noChangeAspect="1" noChangeArrowheads="1"/>
          </p:cNvPicPr>
          <p:nvPr/>
        </p:nvPicPr>
        <p:blipFill>
          <a:blip r:embed="rId3"/>
          <a:srcRect r="-63" b="23962"/>
          <a:stretch>
            <a:fillRect/>
          </a:stretch>
        </p:blipFill>
        <p:spPr bwMode="auto">
          <a:xfrm>
            <a:off x="2481943" y="2514600"/>
            <a:ext cx="8302171" cy="414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125f4c239a82acccb2a3bee5d17ad64a27ed"/>
</p:tagLst>
</file>

<file path=ppt/theme/theme1.xml><?xml version="1.0" encoding="utf-8"?>
<a:theme xmlns:a="http://schemas.openxmlformats.org/drawingml/2006/main" name="Легкий дым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1105</TotalTime>
  <Words>643</Words>
  <Application>Microsoft Office PowerPoint</Application>
  <PresentationFormat>Широкоэкранный</PresentationFormat>
  <Paragraphs>43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Wingdings 3</vt:lpstr>
      <vt:lpstr>Легкий дым</vt:lpstr>
      <vt:lpstr>Mavzu: Multimediali elektron testlar va 3D kitoblar yaratish texnologiyasi</vt:lpstr>
      <vt:lpstr>iSPRING DASTURI VA UNING IMKONIYATLARI</vt:lpstr>
      <vt:lpstr>Презентация PowerPoint</vt:lpstr>
      <vt:lpstr>Mualliflik dasturlari</vt:lpstr>
      <vt:lpstr>iSpring QuizMaker dasturi yordamida testlar yaratish. Informatika va axborot tehnologiyalari fani misolida</vt:lpstr>
      <vt:lpstr>“To‘g‘ri-noto‘g‘ri” ko‘rinishdagi test: </vt:lpstr>
      <vt:lpstr>Bir tanlovli test: </vt:lpstr>
      <vt:lpstr>Ko‘p tanlovli test: </vt:lpstr>
      <vt:lpstr>Yopiq test:</vt:lpstr>
      <vt:lpstr>O‘zaro moslik o‘rnatish: </vt:lpstr>
      <vt:lpstr>Javoblarni tartiblash: </vt:lpstr>
      <vt:lpstr>Sonni kiriting: </vt:lpstr>
      <vt:lpstr>Bosh joylarni to‘ldiring: </vt:lpstr>
      <vt:lpstr>Javoblari keltirilgan savol: </vt:lpstr>
      <vt:lpstr>So‘zlar banki:</vt:lpstr>
      <vt:lpstr>Faol hududni aniqlovchi savol: </vt:lpstr>
      <vt:lpstr>Testlar bazasini sozlash. </vt:lpstr>
      <vt:lpstr>So‘ngra “Публиковать” tugmasi bosiladi. Dastur faylni avtomatik ravishda ko‘rsatilgan joyga saqlaydi.</vt:lpstr>
      <vt:lpstr>E’tiboringiz uchun raxmat!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1-МАЪРУЗА.  Информатика ва ахборот технологиялари фанини ўқитишда илғор хорижий тажрибалар</dc:title>
  <dc:creator>Abdulxamid</dc:creator>
  <cp:lastModifiedBy>Admin</cp:lastModifiedBy>
  <cp:revision>128</cp:revision>
  <dcterms:created xsi:type="dcterms:W3CDTF">2019-02-13T07:38:23Z</dcterms:created>
  <dcterms:modified xsi:type="dcterms:W3CDTF">2021-10-01T15:03:16Z</dcterms:modified>
</cp:coreProperties>
</file>