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356" r:id="rId3"/>
    <p:sldId id="333" r:id="rId4"/>
    <p:sldId id="334" r:id="rId5"/>
    <p:sldId id="358" r:id="rId6"/>
    <p:sldId id="335" r:id="rId7"/>
    <p:sldId id="336" r:id="rId8"/>
    <p:sldId id="337" r:id="rId9"/>
    <p:sldId id="338" r:id="rId10"/>
    <p:sldId id="339" r:id="rId11"/>
    <p:sldId id="340" r:id="rId12"/>
    <p:sldId id="342" r:id="rId13"/>
    <p:sldId id="343" r:id="rId14"/>
    <p:sldId id="344" r:id="rId15"/>
    <p:sldId id="345" r:id="rId16"/>
    <p:sldId id="352" r:id="rId17"/>
    <p:sldId id="346" r:id="rId18"/>
    <p:sldId id="354" r:id="rId19"/>
    <p:sldId id="355" r:id="rId20"/>
    <p:sldId id="322" r:id="rId21"/>
  </p:sldIdLst>
  <p:sldSz cx="9144000" cy="6858000" type="screen4x3"/>
  <p:notesSz cx="6858000" cy="9144000"/>
  <p:custDataLst>
    <p:tags r:id="rId2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70" autoAdjust="0"/>
    <p:restoredTop sz="86751" autoAdjust="0"/>
  </p:normalViewPr>
  <p:slideViewPr>
    <p:cSldViewPr>
      <p:cViewPr>
        <p:scale>
          <a:sx n="66" d="100"/>
          <a:sy n="66" d="100"/>
        </p:scale>
        <p:origin x="137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ср 22.09.21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/>
              <a:t>Оригинальные шаблоны для презентаций: </a:t>
            </a:r>
            <a:r>
              <a:rPr lang="ru-RU" sz="1200" dirty="0">
                <a:hlinkClick r:id="rId3"/>
              </a:rPr>
              <a:t>https://presentation-creation.ru/powerpoint-templates.html</a:t>
            </a:r>
            <a:r>
              <a:rPr lang="en-US" sz="1200" dirty="0"/>
              <a:t> </a:t>
            </a:r>
            <a:endParaRPr lang="ru-RU" sz="1200" dirty="0"/>
          </a:p>
          <a:p>
            <a:r>
              <a:rPr lang="ru-RU" sz="1200" dirty="0"/>
              <a:t>Бесплатно и без регистрации.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40768"/>
            <a:ext cx="5355839" cy="1152128"/>
          </a:xfrm>
        </p:spPr>
        <p:txBody>
          <a:bodyPr/>
          <a:lstStyle>
            <a:lvl1pPr>
              <a:defRPr b="1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Текст 2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6804248" cy="1150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988840"/>
            <a:ext cx="8784976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ср 22.09.21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2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4056" y="1412776"/>
            <a:ext cx="8100392" cy="1152128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Mavzu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z-Cyrl-UZ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O‘quv mashg‘ulotlarini samarali tashkil etishda elektron ko‘rgazmali didaktik material hamda flaerlarni tayyorlash va taqdim etish imkoniyatlari. 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Edraw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Max)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3543399"/>
            <a:ext cx="3888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O‘qituvchi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Kadirov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Tulkin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Baxridinovich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260648"/>
            <a:ext cx="8064896" cy="9233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z-Cyrl-UZ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1.4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modul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z-Latn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Tarix fanini o‘qitishda axborot-kommunikatsiya texnologiyalardan samarali </a:t>
            </a:r>
            <a:r>
              <a:rPr lang="uz-Latn-UZ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foydalanish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6207695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Samarqand-2021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88640"/>
            <a:ext cx="6804248" cy="1150897"/>
          </a:xfrm>
        </p:spPr>
        <p:txBody>
          <a:bodyPr>
            <a:normAutofit/>
          </a:bodyPr>
          <a:lstStyle/>
          <a:p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interfeysi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143108" y="2500306"/>
            <a:ext cx="4286280" cy="300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Ishchi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maydin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72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interfeysi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6500826" y="2500306"/>
            <a:ext cx="2071702" cy="300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To`ldiruvchilar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0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66" t="26042" r="19253" b="16145"/>
          <a:stretch>
            <a:fillRect/>
          </a:stretch>
        </p:blipFill>
        <p:spPr bwMode="auto">
          <a:xfrm>
            <a:off x="0" y="0"/>
            <a:ext cx="9144000" cy="692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30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66" t="26042" r="19253" b="16145"/>
          <a:stretch>
            <a:fillRect/>
          </a:stretch>
        </p:blipFill>
        <p:spPr bwMode="auto">
          <a:xfrm>
            <a:off x="187251" y="357166"/>
            <a:ext cx="8813905" cy="6271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367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5066" t="26042" r="19253" b="16145"/>
          <a:stretch>
            <a:fillRect/>
          </a:stretch>
        </p:blipFill>
        <p:spPr bwMode="auto">
          <a:xfrm>
            <a:off x="-1" y="0"/>
            <a:ext cx="903590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4511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7380312" cy="1150897"/>
          </a:xfrm>
        </p:spPr>
        <p:txBody>
          <a:bodyPr>
            <a:noAutofit/>
          </a:bodyPr>
          <a:lstStyle/>
          <a:p>
            <a:r>
              <a:rPr lang="en-US" altLang="ru-RU" sz="30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3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30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ko‘rgazmali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didaktik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materiallar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yaratish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mumkin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532" t="32452" r="35688" b="21410"/>
          <a:stretch/>
        </p:blipFill>
        <p:spPr>
          <a:xfrm>
            <a:off x="956702" y="1700808"/>
            <a:ext cx="6999674" cy="507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0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0864" t="27344" r="12152" b="16015"/>
          <a:stretch>
            <a:fillRect/>
          </a:stretch>
        </p:blipFill>
        <p:spPr bwMode="auto">
          <a:xfrm>
            <a:off x="214282" y="1503594"/>
            <a:ext cx="8715436" cy="5093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334982" y="1434842"/>
            <a:ext cx="25250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hayvonlari</a:t>
            </a:r>
            <a:endParaRPr lang="ru-RU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60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4590" t="25391" r="19290" b="16015"/>
          <a:stretch>
            <a:fillRect/>
          </a:stretch>
        </p:blipFill>
        <p:spPr bwMode="auto">
          <a:xfrm>
            <a:off x="0" y="-91850"/>
            <a:ext cx="9129744" cy="69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75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61" t="25391" r="31369" b="16016"/>
          <a:stretch>
            <a:fillRect/>
          </a:stretch>
        </p:blipFill>
        <p:spPr bwMode="auto">
          <a:xfrm>
            <a:off x="683568" y="260648"/>
            <a:ext cx="8136904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511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68" t="14648" r="26976" b="16016"/>
          <a:stretch>
            <a:fillRect/>
          </a:stretch>
        </p:blipFill>
        <p:spPr bwMode="auto">
          <a:xfrm>
            <a:off x="611560" y="404664"/>
            <a:ext cx="8208912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55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z-Cyrl-UZ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Edraw Max</a:t>
            </a:r>
            <a:r>
              <a:rPr lang="uz-Cyrl-UZ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keng imkoniyatlarga ega bo‘lgan dasturiy vositalardan biri hisoblanadi. Edraw Max dasturida nafaqat tashkiliy sxemalar, tarmoq diagrammalari, blok-sxemalarni, balki UML diagrammalarni, tarmoq diagrammalarini, maʼlumotlar bazasi diagrammalarini, dastur strukturalarini, reja diagrammalari hamda ish jarayonlarini yaratish imkoniyati mavjud.</a:t>
            </a:r>
            <a:endParaRPr lang="ru-RU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Edraw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01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259632" y="3356992"/>
            <a:ext cx="72008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E’TIBORINGIZ 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 RAHMAT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571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187130" cy="1440160"/>
          </a:xfrm>
        </p:spPr>
        <p:txBody>
          <a:bodyPr>
            <a:noAutofit/>
          </a:bodyPr>
          <a:lstStyle/>
          <a:p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Elektron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ko‘rgazmali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didaktik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materiallarni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yaratishda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imkoniyatlarida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foydalanish</a:t>
            </a:r>
            <a:r>
              <a:rPr lang="en-US" altLang="ru-RU" sz="28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mumkin</a:t>
            </a:r>
            <a:endParaRPr lang="ru-RU" sz="280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5391" t="67240" r="77510" b="20133"/>
          <a:stretch>
            <a:fillRect/>
          </a:stretch>
        </p:blipFill>
        <p:spPr bwMode="auto">
          <a:xfrm>
            <a:off x="323528" y="1838762"/>
            <a:ext cx="1716222" cy="180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752" y="1910771"/>
            <a:ext cx="6264696" cy="4254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636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7056784" cy="1150897"/>
          </a:xfrm>
        </p:spPr>
        <p:txBody>
          <a:bodyPr>
            <a:normAutofit/>
          </a:bodyPr>
          <a:lstStyle/>
          <a:p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interfeysi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ko‘rinishga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ega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3200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07704" y="188640"/>
            <a:ext cx="6804248" cy="1150897"/>
          </a:xfrm>
        </p:spPr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Edraw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Max </a:t>
            </a:r>
            <a:r>
              <a:rPr lang="en-US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shablonlari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Бесплатно скачать Edraw Max Pr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496944" cy="4809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interfeysi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00034" y="1613070"/>
            <a:ext cx="8072494" cy="172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 стрелкой 15"/>
          <p:cNvCxnSpPr/>
          <p:nvPr/>
        </p:nvCxnSpPr>
        <p:spPr>
          <a:xfrm flipV="1">
            <a:off x="3643306" y="1358886"/>
            <a:ext cx="1143008" cy="2127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86314" y="1214422"/>
            <a:ext cx="11642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Sarlavha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satri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3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3075" y="136758"/>
            <a:ext cx="6804248" cy="1150897"/>
          </a:xfrm>
        </p:spPr>
        <p:txBody>
          <a:bodyPr>
            <a:normAutofit/>
          </a:bodyPr>
          <a:lstStyle/>
          <a:p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interfeysi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1827384"/>
            <a:ext cx="2786082" cy="1428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>
            <a:stCxn id="5" idx="3"/>
          </p:cNvCxnSpPr>
          <p:nvPr/>
        </p:nvCxnSpPr>
        <p:spPr>
          <a:xfrm>
            <a:off x="3286116" y="1898822"/>
            <a:ext cx="114300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39184" y="1706522"/>
            <a:ext cx="12472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FF0000"/>
                </a:solidFill>
              </a:rPr>
              <a:t>Menyular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err="1" smtClean="0">
                <a:solidFill>
                  <a:srgbClr val="FF0000"/>
                </a:solidFill>
              </a:rPr>
              <a:t>satri</a:t>
            </a:r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78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117863"/>
            <a:ext cx="6804248" cy="1150897"/>
          </a:xfrm>
        </p:spPr>
        <p:txBody>
          <a:bodyPr>
            <a:normAutofit/>
          </a:bodyPr>
          <a:lstStyle/>
          <a:p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interfeysi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71472" y="1970260"/>
            <a:ext cx="407196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643438" y="2214554"/>
            <a:ext cx="114300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711496" y="201171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Asboblar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paneli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9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EdrawMax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dasturi</a:t>
            </a:r>
            <a:r>
              <a:rPr lang="en-US" altLang="ru-RU" sz="30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3000" b="1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interfeysi</a:t>
            </a:r>
            <a:endParaRPr lang="ru-RU" sz="300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1641017"/>
            <a:ext cx="8229600" cy="462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71472" y="2500306"/>
            <a:ext cx="1500198" cy="30003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Kutubxona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66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d71a353d929a5ce8c409dc2101af4c25fc8b1d"/>
  <p:tag name="ISPRING_RESOURCE_PATHS_HASH_2" val="7221d38963fdc6b96b7b851d44709d44309b2796"/>
</p:tagLst>
</file>

<file path=ppt/theme/theme1.xml><?xml version="1.0" encoding="utf-8"?>
<a:theme xmlns:a="http://schemas.openxmlformats.org/drawingml/2006/main" name="Тема Office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163</Words>
  <Application>Microsoft Office PowerPoint</Application>
  <PresentationFormat>Экран (4:3)</PresentationFormat>
  <Paragraphs>27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Mavzu: O‘quv mashg‘ulotlarini samarali tashkil etishda elektron ko‘rgazmali didaktik material hamda flaerlarni tayyorlash va taqdim etish imkoniyatlari. (Edraw Max)</vt:lpstr>
      <vt:lpstr>Edraw Max dasturi</vt:lpstr>
      <vt:lpstr>Elektron ko‘rgazmali didaktik materiallarni yaratishda EdrawMax dasturi imkoniyatlarida foydalanish mumkin</vt:lpstr>
      <vt:lpstr>EdrawMax dasturi interfeysi quyidagi ko‘rinishga ega</vt:lpstr>
      <vt:lpstr>Edraw Max shablonlari</vt:lpstr>
      <vt:lpstr>EdrawMax dasturi interfeysi</vt:lpstr>
      <vt:lpstr>EdrawMax dasturi interfeysi</vt:lpstr>
      <vt:lpstr>EdrawMax dasturi interfeysi</vt:lpstr>
      <vt:lpstr>EdrawMax dasturi interfeysi</vt:lpstr>
      <vt:lpstr>EdrawMax dasturi interfeysi</vt:lpstr>
      <vt:lpstr>EdrawMax dasturi interfeysi</vt:lpstr>
      <vt:lpstr>Презентация PowerPoint</vt:lpstr>
      <vt:lpstr>Презентация PowerPoint</vt:lpstr>
      <vt:lpstr>Презентация PowerPoint</vt:lpstr>
      <vt:lpstr>EdrawMax dasturi yordamida ko‘rgazmali didaktik materiallar yaratish mumkin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процесс</dc:title>
  <dc:creator>obstinate</dc:creator>
  <dc:description>Шаблон презентации с сайта https://presentation-creation.ru/</dc:description>
  <cp:lastModifiedBy>Admin</cp:lastModifiedBy>
  <cp:revision>1381</cp:revision>
  <dcterms:created xsi:type="dcterms:W3CDTF">2018-02-25T09:09:03Z</dcterms:created>
  <dcterms:modified xsi:type="dcterms:W3CDTF">2021-09-22T03:55:43Z</dcterms:modified>
</cp:coreProperties>
</file>