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handoutMasterIdLst>
    <p:handoutMasterId r:id="rId60"/>
  </p:handoutMasterIdLst>
  <p:sldIdLst>
    <p:sldId id="256" r:id="rId2"/>
    <p:sldId id="263" r:id="rId3"/>
    <p:sldId id="351" r:id="rId4"/>
    <p:sldId id="352" r:id="rId5"/>
    <p:sldId id="328" r:id="rId6"/>
    <p:sldId id="327" r:id="rId7"/>
    <p:sldId id="262" r:id="rId8"/>
    <p:sldId id="301" r:id="rId9"/>
    <p:sldId id="300" r:id="rId10"/>
    <p:sldId id="264" r:id="rId11"/>
    <p:sldId id="265" r:id="rId12"/>
    <p:sldId id="266" r:id="rId13"/>
    <p:sldId id="324" r:id="rId14"/>
    <p:sldId id="303" r:id="rId15"/>
    <p:sldId id="314" r:id="rId16"/>
    <p:sldId id="329" r:id="rId17"/>
    <p:sldId id="305" r:id="rId18"/>
    <p:sldId id="306" r:id="rId19"/>
    <p:sldId id="307" r:id="rId20"/>
    <p:sldId id="312" r:id="rId21"/>
    <p:sldId id="276" r:id="rId22"/>
    <p:sldId id="272" r:id="rId23"/>
    <p:sldId id="273" r:id="rId24"/>
    <p:sldId id="274" r:id="rId25"/>
    <p:sldId id="275" r:id="rId26"/>
    <p:sldId id="277" r:id="rId27"/>
    <p:sldId id="330" r:id="rId28"/>
    <p:sldId id="279" r:id="rId29"/>
    <p:sldId id="282" r:id="rId30"/>
    <p:sldId id="318" r:id="rId31"/>
    <p:sldId id="319" r:id="rId32"/>
    <p:sldId id="320" r:id="rId33"/>
    <p:sldId id="321" r:id="rId34"/>
    <p:sldId id="284" r:id="rId35"/>
    <p:sldId id="286" r:id="rId36"/>
    <p:sldId id="288" r:id="rId37"/>
    <p:sldId id="289" r:id="rId38"/>
    <p:sldId id="290" r:id="rId39"/>
    <p:sldId id="331" r:id="rId40"/>
    <p:sldId id="347" r:id="rId41"/>
    <p:sldId id="348" r:id="rId42"/>
    <p:sldId id="350" r:id="rId43"/>
    <p:sldId id="333" r:id="rId44"/>
    <p:sldId id="334" r:id="rId45"/>
    <p:sldId id="335" r:id="rId46"/>
    <p:sldId id="336" r:id="rId47"/>
    <p:sldId id="337" r:id="rId48"/>
    <p:sldId id="338" r:id="rId49"/>
    <p:sldId id="339" r:id="rId50"/>
    <p:sldId id="340" r:id="rId51"/>
    <p:sldId id="341" r:id="rId52"/>
    <p:sldId id="342" r:id="rId53"/>
    <p:sldId id="343" r:id="rId54"/>
    <p:sldId id="344" r:id="rId55"/>
    <p:sldId id="345" r:id="rId56"/>
    <p:sldId id="346" r:id="rId57"/>
    <p:sldId id="322" r:id="rId58"/>
  </p:sldIdLst>
  <p:sldSz cx="9144000" cy="6858000" type="screen4x3"/>
  <p:notesSz cx="6858000" cy="9144000"/>
  <p:custDataLst>
    <p:tags r:id="rId61"/>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74A"/>
    <a:srgbClr val="3399FF"/>
    <a:srgbClr val="666699"/>
    <a:srgbClr val="E590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70" autoAdjust="0"/>
    <p:restoredTop sz="86751" autoAdjust="0"/>
  </p:normalViewPr>
  <p:slideViewPr>
    <p:cSldViewPr>
      <p:cViewPr varScale="1">
        <p:scale>
          <a:sx n="60" d="100"/>
          <a:sy n="60" d="100"/>
        </p:scale>
        <p:origin x="1554"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8" d="100"/>
          <a:sy n="68" d="100"/>
        </p:scale>
        <p:origin x="-3492"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tags" Target="tags/tag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86663A1-BE93-4F19-BCAE-33E954C20B2B}" type="datetimeFigureOut">
              <a:rPr lang="ru-RU" smtClean="0"/>
              <a:t>вс 19.09.21</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40DF26E-F902-4582-B614-0C9EE35F2135}" type="slidenum">
              <a:rPr lang="ru-RU" smtClean="0"/>
              <a:t>‹#›</a:t>
            </a:fld>
            <a:endParaRPr lang="ru-RU"/>
          </a:p>
        </p:txBody>
      </p:sp>
    </p:spTree>
    <p:extLst>
      <p:ext uri="{BB962C8B-B14F-4D97-AF65-F5344CB8AC3E}">
        <p14:creationId xmlns:p14="http://schemas.microsoft.com/office/powerpoint/2010/main" val="40432833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0C0431-2448-4DC3-AF70-2785FBE2C445}" type="datetimeFigureOut">
              <a:rPr lang="ru-RU" smtClean="0"/>
              <a:t>вс 19.09.21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4341FE-AE5C-47F1-8FD8-47C4A673A802}" type="slidenum">
              <a:rPr lang="ru-RU" smtClean="0"/>
              <a:t>‹#›</a:t>
            </a:fld>
            <a:endParaRPr lang="ru-RU"/>
          </a:p>
        </p:txBody>
      </p:sp>
    </p:spTree>
    <p:extLst>
      <p:ext uri="{BB962C8B-B14F-4D97-AF65-F5344CB8AC3E}">
        <p14:creationId xmlns:p14="http://schemas.microsoft.com/office/powerpoint/2010/main" val="2026119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presentation-creation.ru/powerpoint-templates.html"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dirty="0"/>
              <a:t>Оригинальные шаблоны для презентаций: </a:t>
            </a:r>
            <a:r>
              <a:rPr lang="ru-RU" sz="1200" dirty="0">
                <a:hlinkClick r:id="rId3"/>
              </a:rPr>
              <a:t>https://presentation-creation.ru/powerpoint-templates.html</a:t>
            </a:r>
            <a:r>
              <a:rPr lang="en-US" sz="1200" dirty="0"/>
              <a:t> </a:t>
            </a:r>
            <a:endParaRPr lang="ru-RU" sz="1200" dirty="0"/>
          </a:p>
          <a:p>
            <a:r>
              <a:rPr lang="ru-RU" sz="1200" dirty="0"/>
              <a:t>Бесплатно и без регистрации.</a:t>
            </a:r>
          </a:p>
          <a:p>
            <a:endParaRPr lang="ru-RU" dirty="0"/>
          </a:p>
        </p:txBody>
      </p:sp>
      <p:sp>
        <p:nvSpPr>
          <p:cNvPr id="4" name="Номер слайда 3"/>
          <p:cNvSpPr>
            <a:spLocks noGrp="1"/>
          </p:cNvSpPr>
          <p:nvPr>
            <p:ph type="sldNum" sz="quarter" idx="10"/>
          </p:nvPr>
        </p:nvSpPr>
        <p:spPr/>
        <p:txBody>
          <a:bodyPr/>
          <a:lstStyle/>
          <a:p>
            <a:fld id="{D74341FE-AE5C-47F1-8FD8-47C4A673A802}" type="slidenum">
              <a:rPr lang="ru-RU" smtClean="0"/>
              <a:t>1</a:t>
            </a:fld>
            <a:endParaRPr lang="ru-RU"/>
          </a:p>
        </p:txBody>
      </p:sp>
    </p:spTree>
    <p:extLst>
      <p:ext uri="{BB962C8B-B14F-4D97-AF65-F5344CB8AC3E}">
        <p14:creationId xmlns:p14="http://schemas.microsoft.com/office/powerpoint/2010/main" val="4221614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74341FE-AE5C-47F1-8FD8-47C4A673A802}" type="slidenum">
              <a:rPr lang="ru-RU" smtClean="0"/>
              <a:t>7</a:t>
            </a:fld>
            <a:endParaRPr lang="ru-RU"/>
          </a:p>
        </p:txBody>
      </p:sp>
    </p:spTree>
    <p:extLst>
      <p:ext uri="{BB962C8B-B14F-4D97-AF65-F5344CB8AC3E}">
        <p14:creationId xmlns:p14="http://schemas.microsoft.com/office/powerpoint/2010/main" val="3604325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77ae687167_0_11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77ae687167_0_1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347183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1340768"/>
            <a:ext cx="5355839" cy="1152128"/>
          </a:xfrm>
        </p:spPr>
        <p:txBody>
          <a:bodyPr/>
          <a:lstStyle>
            <a:lvl1pPr>
              <a:defRPr b="1">
                <a:solidFill>
                  <a:schemeClr val="accent2">
                    <a:lumMod val="75000"/>
                  </a:schemeClr>
                </a:solidFill>
                <a:effectLst>
                  <a:outerShdw blurRad="38100" dist="38100" dir="2700000" algn="tl">
                    <a:srgbClr val="000000">
                      <a:alpha val="43137"/>
                    </a:srgbClr>
                  </a:outerShdw>
                </a:effectLst>
              </a:defRPr>
            </a:lvl1pPr>
          </a:lstStyle>
          <a:p>
            <a:r>
              <a:rPr lang="ru-RU" dirty="0"/>
              <a:t>Образец</a:t>
            </a:r>
            <a:r>
              <a:rPr lang="en-US" dirty="0"/>
              <a:t> </a:t>
            </a:r>
            <a:r>
              <a:rPr lang="ru-RU" dirty="0"/>
              <a:t>заголовка</a:t>
            </a:r>
          </a:p>
        </p:txBody>
      </p:sp>
      <p:sp>
        <p:nvSpPr>
          <p:cNvPr id="4" name="Дата 3"/>
          <p:cNvSpPr>
            <a:spLocks noGrp="1"/>
          </p:cNvSpPr>
          <p:nvPr>
            <p:ph type="dt" sz="half" idx="10"/>
          </p:nvPr>
        </p:nvSpPr>
        <p:spPr/>
        <p:txBody>
          <a:bodyPr/>
          <a:lstStyle>
            <a:lvl1pPr>
              <a:defRPr>
                <a:solidFill>
                  <a:schemeClr val="accent2">
                    <a:lumMod val="75000"/>
                  </a:schemeClr>
                </a:solidFill>
              </a:defRPr>
            </a:lvl1pPr>
          </a:lstStyle>
          <a:p>
            <a:fld id="{A5E48A96-E1BB-4C8F-80B2-32A47A48A9D5}" type="datetimeFigureOut">
              <a:rPr lang="ru-RU" smtClean="0"/>
              <a:pPr/>
              <a:t>вс 19.09.21</a:t>
            </a:fld>
            <a:endParaRPr lang="ru-RU"/>
          </a:p>
        </p:txBody>
      </p:sp>
      <p:sp>
        <p:nvSpPr>
          <p:cNvPr id="5" name="Нижний колонтитул 4"/>
          <p:cNvSpPr>
            <a:spLocks noGrp="1"/>
          </p:cNvSpPr>
          <p:nvPr>
            <p:ph type="ftr" sz="quarter" idx="11"/>
          </p:nvPr>
        </p:nvSpPr>
        <p:spPr/>
        <p:txBody>
          <a:bodyPr/>
          <a:lstStyle>
            <a:lvl1pPr>
              <a:defRPr>
                <a:solidFill>
                  <a:schemeClr val="accent2">
                    <a:lumMod val="75000"/>
                  </a:schemeClr>
                </a:solidFill>
              </a:defRPr>
            </a:lvl1pPr>
          </a:lstStyle>
          <a:p>
            <a:endParaRPr lang="ru-RU" dirty="0"/>
          </a:p>
        </p:txBody>
      </p:sp>
      <p:sp>
        <p:nvSpPr>
          <p:cNvPr id="6" name="Номер слайда 5"/>
          <p:cNvSpPr>
            <a:spLocks noGrp="1"/>
          </p:cNvSpPr>
          <p:nvPr>
            <p:ph type="sldNum" sz="quarter" idx="12"/>
          </p:nvPr>
        </p:nvSpPr>
        <p:spPr/>
        <p:txBody>
          <a:bodyPr/>
          <a:lstStyle>
            <a:lvl1pPr>
              <a:defRPr>
                <a:solidFill>
                  <a:schemeClr val="accent2">
                    <a:lumMod val="75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251564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1">
                    <a:lumMod val="50000"/>
                  </a:schemeClr>
                </a:solidFill>
              </a:defRPr>
            </a:lvl1pPr>
          </a:lstStyle>
          <a:p>
            <a:r>
              <a:rPr lang="ru-RU" dirty="0"/>
              <a:t>Образец заголовка</a:t>
            </a:r>
          </a:p>
        </p:txBody>
      </p:sp>
      <p:sp>
        <p:nvSpPr>
          <p:cNvPr id="3" name="Вертикальный текст 2"/>
          <p:cNvSpPr>
            <a:spLocks noGrp="1"/>
          </p:cNvSpPr>
          <p:nvPr>
            <p:ph type="body" orient="vert" idx="1"/>
          </p:nvPr>
        </p:nvSpPr>
        <p:spPr/>
        <p:txBody>
          <a:bodyPr vert="eaVert"/>
          <a:lstStyle>
            <a:lvl1pPr>
              <a:defRPr>
                <a:solidFill>
                  <a:schemeClr val="accent6">
                    <a:lumMod val="60000"/>
                    <a:lumOff val="40000"/>
                  </a:schemeClr>
                </a:solidFill>
              </a:defRPr>
            </a:lvl1pPr>
            <a:lvl2pPr>
              <a:defRPr>
                <a:solidFill>
                  <a:schemeClr val="accent6">
                    <a:lumMod val="60000"/>
                    <a:lumOff val="40000"/>
                  </a:schemeClr>
                </a:solidFill>
              </a:defRPr>
            </a:lvl2pPr>
            <a:lvl3pPr>
              <a:defRPr>
                <a:solidFill>
                  <a:schemeClr val="accent6">
                    <a:lumMod val="60000"/>
                    <a:lumOff val="40000"/>
                  </a:schemeClr>
                </a:solidFill>
              </a:defRPr>
            </a:lvl3pPr>
            <a:lvl4pPr>
              <a:defRPr>
                <a:solidFill>
                  <a:schemeClr val="accent6">
                    <a:lumMod val="60000"/>
                    <a:lumOff val="40000"/>
                  </a:schemeClr>
                </a:solidFill>
              </a:defRPr>
            </a:lvl4pPr>
            <a:lvl5pPr>
              <a:defRPr>
                <a:solidFill>
                  <a:schemeClr val="accent6">
                    <a:lumMod val="60000"/>
                    <a:lumOff val="40000"/>
                  </a:schemeClr>
                </a:solidFill>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вс 19.09.21</a:t>
            </a:fld>
            <a:endParaRPr lang="ru-RU"/>
          </a:p>
        </p:txBody>
      </p:sp>
      <p:sp>
        <p:nvSpPr>
          <p:cNvPr id="5" name="Нижний колонтитул 4"/>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1078804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defRPr>
                <a:solidFill>
                  <a:schemeClr val="accent6">
                    <a:lumMod val="60000"/>
                    <a:lumOff val="40000"/>
                  </a:schemeClr>
                </a:solidFill>
              </a:defRPr>
            </a:lvl1pPr>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lvl1pPr>
              <a:defRPr>
                <a:solidFill>
                  <a:schemeClr val="accent6">
                    <a:lumMod val="60000"/>
                    <a:lumOff val="40000"/>
                  </a:schemeClr>
                </a:solidFill>
              </a:defRPr>
            </a:lvl1pPr>
            <a:lvl2pPr>
              <a:defRPr>
                <a:solidFill>
                  <a:schemeClr val="accent6">
                    <a:lumMod val="60000"/>
                    <a:lumOff val="40000"/>
                  </a:schemeClr>
                </a:solidFill>
              </a:defRPr>
            </a:lvl2pPr>
            <a:lvl3pPr>
              <a:defRPr>
                <a:solidFill>
                  <a:schemeClr val="accent6">
                    <a:lumMod val="60000"/>
                    <a:lumOff val="40000"/>
                  </a:schemeClr>
                </a:solidFill>
              </a:defRPr>
            </a:lvl3pPr>
            <a:lvl4pPr>
              <a:defRPr>
                <a:solidFill>
                  <a:schemeClr val="accent6">
                    <a:lumMod val="60000"/>
                    <a:lumOff val="40000"/>
                  </a:schemeClr>
                </a:solidFill>
              </a:defRPr>
            </a:lvl4pPr>
            <a:lvl5pPr>
              <a:defRPr>
                <a:solidFill>
                  <a:schemeClr val="accent6">
                    <a:lumMod val="60000"/>
                    <a:lumOff val="40000"/>
                  </a:schemeClr>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вс 19.09.21</a:t>
            </a:fld>
            <a:endParaRPr lang="ru-RU"/>
          </a:p>
        </p:txBody>
      </p:sp>
      <p:sp>
        <p:nvSpPr>
          <p:cNvPr id="5" name="Нижний колонтитул 4"/>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298369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Дата 3"/>
          <p:cNvSpPr>
            <a:spLocks noGrp="1"/>
          </p:cNvSpPr>
          <p:nvPr>
            <p:ph type="dt" sz="half" idx="10"/>
          </p:nvPr>
        </p:nvSpPr>
        <p:spPr>
          <a:xfrm>
            <a:off x="457200" y="6520259"/>
            <a:ext cx="2133600" cy="365125"/>
          </a:xfrm>
        </p:spPr>
        <p:txBody>
          <a:bodyPr/>
          <a:lstStyle>
            <a:lvl1pPr>
              <a:defRPr>
                <a:solidFill>
                  <a:schemeClr val="accent2">
                    <a:lumMod val="75000"/>
                  </a:schemeClr>
                </a:solidFill>
              </a:defRPr>
            </a:lvl1pPr>
          </a:lstStyle>
          <a:p>
            <a:fld id="{A5E48A96-E1BB-4C8F-80B2-32A47A48A9D5}" type="datetimeFigureOut">
              <a:rPr lang="ru-RU" smtClean="0"/>
              <a:pPr/>
              <a:t>вс 19.09.21</a:t>
            </a:fld>
            <a:endParaRPr lang="ru-RU"/>
          </a:p>
        </p:txBody>
      </p:sp>
      <p:sp>
        <p:nvSpPr>
          <p:cNvPr id="5" name="Нижний колонтитул 4"/>
          <p:cNvSpPr>
            <a:spLocks noGrp="1"/>
          </p:cNvSpPr>
          <p:nvPr>
            <p:ph type="ftr" sz="quarter" idx="11"/>
          </p:nvPr>
        </p:nvSpPr>
        <p:spPr>
          <a:xfrm>
            <a:off x="3124200" y="6520259"/>
            <a:ext cx="2895600" cy="365125"/>
          </a:xfrm>
        </p:spPr>
        <p:txBody>
          <a:bodyPr/>
          <a:lstStyle>
            <a:lvl1pPr>
              <a:defRPr>
                <a:solidFill>
                  <a:schemeClr val="accent2">
                    <a:lumMod val="75000"/>
                  </a:schemeClr>
                </a:solidFill>
              </a:defRPr>
            </a:lvl1pPr>
          </a:lstStyle>
          <a:p>
            <a:endParaRPr lang="ru-RU"/>
          </a:p>
        </p:txBody>
      </p:sp>
      <p:sp>
        <p:nvSpPr>
          <p:cNvPr id="6" name="Номер слайда 5"/>
          <p:cNvSpPr>
            <a:spLocks noGrp="1"/>
          </p:cNvSpPr>
          <p:nvPr>
            <p:ph type="sldNum" sz="quarter" idx="12"/>
          </p:nvPr>
        </p:nvSpPr>
        <p:spPr>
          <a:xfrm>
            <a:off x="6553200" y="6520259"/>
            <a:ext cx="2133600" cy="365125"/>
          </a:xfrm>
        </p:spPr>
        <p:txBody>
          <a:bodyPr/>
          <a:lstStyle>
            <a:lvl1pPr>
              <a:defRPr>
                <a:solidFill>
                  <a:schemeClr val="accent2">
                    <a:lumMod val="75000"/>
                  </a:schemeClr>
                </a:solidFill>
              </a:defRPr>
            </a:lvl1pPr>
          </a:lstStyle>
          <a:p>
            <a:fld id="{544A1F6A-164B-43BA-A19E-4AE6BB502A21}" type="slidenum">
              <a:rPr lang="ru-RU" smtClean="0"/>
              <a:pPr/>
              <a:t>‹#›</a:t>
            </a:fld>
            <a:endParaRPr lang="ru-RU"/>
          </a:p>
        </p:txBody>
      </p:sp>
      <p:sp>
        <p:nvSpPr>
          <p:cNvPr id="12" name="Номер слайда 5"/>
          <p:cNvSpPr txBox="1">
            <a:spLocks/>
          </p:cNvSpPr>
          <p:nvPr userDrawn="1"/>
        </p:nvSpPr>
        <p:spPr>
          <a:xfrm>
            <a:off x="6705600" y="6508750"/>
            <a:ext cx="21336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rgbClr val="3399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dirty="0">
              <a:solidFill>
                <a:schemeClr val="accent2">
                  <a:lumMod val="75000"/>
                </a:schemeClr>
              </a:solidFill>
            </a:endParaRPr>
          </a:p>
        </p:txBody>
      </p:sp>
      <p:sp>
        <p:nvSpPr>
          <p:cNvPr id="8" name="Текст 2"/>
          <p:cNvSpPr>
            <a:spLocks noGrp="1"/>
          </p:cNvSpPr>
          <p:nvPr>
            <p:ph idx="1"/>
          </p:nvPr>
        </p:nvSpPr>
        <p:spPr>
          <a:xfrm>
            <a:off x="179512" y="1988840"/>
            <a:ext cx="8784976" cy="4176464"/>
          </a:xfrm>
          <a:prstGeom prst="rect">
            <a:avLst/>
          </a:prstGeom>
        </p:spPr>
        <p:txBody>
          <a:bodyPr vert="horz" lIns="91440" tIns="45720" rIns="91440" bIns="45720" rtlCol="0">
            <a:normAutofit/>
          </a:bodyPr>
          <a:lstStyle>
            <a:lvl1pPr>
              <a:defRPr>
                <a:solidFill>
                  <a:schemeClr val="accent2">
                    <a:lumMod val="75000"/>
                  </a:schemeClr>
                </a:solidFill>
              </a:defRPr>
            </a:lvl1pPr>
            <a:lvl2pPr>
              <a:defRPr>
                <a:solidFill>
                  <a:schemeClr val="accent2">
                    <a:lumMod val="75000"/>
                  </a:schemeClr>
                </a:solidFill>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9" name="Заголовок 1"/>
          <p:cNvSpPr>
            <a:spLocks noGrp="1"/>
          </p:cNvSpPr>
          <p:nvPr>
            <p:ph type="title"/>
          </p:nvPr>
        </p:nvSpPr>
        <p:spPr>
          <a:xfrm>
            <a:off x="2339752" y="116632"/>
            <a:ext cx="6804248" cy="1150897"/>
          </a:xfrm>
          <a:prstGeom prst="rect">
            <a:avLst/>
          </a:prstGeom>
        </p:spPr>
        <p:txBody>
          <a:bodyPr vert="horz" lIns="91440" tIns="45720" rIns="91440" bIns="45720" rtlCol="0" anchor="ctr">
            <a:normAutofit/>
          </a:bodyPr>
          <a:lstStyle>
            <a:lvl1pPr>
              <a:defRPr>
                <a:solidFill>
                  <a:schemeClr val="accent2">
                    <a:lumMod val="20000"/>
                    <a:lumOff val="80000"/>
                  </a:schemeClr>
                </a:solidFill>
              </a:defRPr>
            </a:lvl1pPr>
          </a:lstStyle>
          <a:p>
            <a:r>
              <a:rPr lang="ru-RU" dirty="0"/>
              <a:t>Образец заголовка</a:t>
            </a:r>
          </a:p>
        </p:txBody>
      </p:sp>
    </p:spTree>
    <p:extLst>
      <p:ext uri="{BB962C8B-B14F-4D97-AF65-F5344CB8AC3E}">
        <p14:creationId xmlns:p14="http://schemas.microsoft.com/office/powerpoint/2010/main" val="154301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2">
                    <a:lumMod val="20000"/>
                    <a:lumOff val="80000"/>
                  </a:schemeClr>
                </a:solidFill>
              </a:defRPr>
            </a:lvl1pPr>
          </a:lstStyle>
          <a:p>
            <a:r>
              <a:rPr lang="ru-RU" dirty="0"/>
              <a:t>Образец заголовка</a:t>
            </a:r>
          </a:p>
        </p:txBody>
      </p:sp>
      <p:sp>
        <p:nvSpPr>
          <p:cNvPr id="3" name="Объект 2"/>
          <p:cNvSpPr>
            <a:spLocks noGrp="1"/>
          </p:cNvSpPr>
          <p:nvPr>
            <p:ph sz="half" idx="1"/>
          </p:nvPr>
        </p:nvSpPr>
        <p:spPr>
          <a:xfrm>
            <a:off x="179512" y="2060848"/>
            <a:ext cx="4320480" cy="4093915"/>
          </a:xfrm>
        </p:spPr>
        <p:txBody>
          <a:bodyPr/>
          <a:lstStyle>
            <a:lvl1pPr>
              <a:defRPr sz="2800">
                <a:solidFill>
                  <a:schemeClr val="accent2">
                    <a:lumMod val="75000"/>
                  </a:schemeClr>
                </a:solidFill>
              </a:defRPr>
            </a:lvl1pPr>
            <a:lvl2pPr>
              <a:defRPr sz="2400">
                <a:solidFill>
                  <a:schemeClr val="accent2">
                    <a:lumMod val="75000"/>
                  </a:schemeClr>
                </a:solidFill>
              </a:defRPr>
            </a:lvl2pPr>
            <a:lvl3pPr>
              <a:defRPr sz="2000">
                <a:solidFill>
                  <a:schemeClr val="accent2">
                    <a:lumMod val="75000"/>
                  </a:schemeClr>
                </a:solidFill>
              </a:defRPr>
            </a:lvl3pPr>
            <a:lvl4pPr>
              <a:defRPr sz="1800">
                <a:solidFill>
                  <a:schemeClr val="accent2">
                    <a:lumMod val="75000"/>
                  </a:schemeClr>
                </a:solidFill>
              </a:defRPr>
            </a:lvl4pPr>
            <a:lvl5pPr>
              <a:defRPr sz="1800">
                <a:solidFill>
                  <a:schemeClr val="accent2">
                    <a:lumMod val="75000"/>
                  </a:schemeClr>
                </a:solidFill>
              </a:defRPr>
            </a:lvl5pPr>
            <a:lvl6pPr>
              <a:defRPr sz="1800"/>
            </a:lvl6pPr>
            <a:lvl7pPr>
              <a:defRPr sz="1800"/>
            </a:lvl7pPr>
            <a:lvl8pPr>
              <a:defRPr sz="1800"/>
            </a:lvl8pPr>
            <a:lvl9pPr>
              <a:defRPr sz="1800"/>
            </a:lvl9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Объект 3"/>
          <p:cNvSpPr>
            <a:spLocks noGrp="1"/>
          </p:cNvSpPr>
          <p:nvPr>
            <p:ph sz="half" idx="2"/>
          </p:nvPr>
        </p:nvSpPr>
        <p:spPr>
          <a:xfrm>
            <a:off x="4644008" y="2071389"/>
            <a:ext cx="4320480" cy="4093915"/>
          </a:xfrm>
        </p:spPr>
        <p:txBody>
          <a:bodyPr/>
          <a:lstStyle>
            <a:lvl1pPr>
              <a:defRPr sz="2800">
                <a:solidFill>
                  <a:schemeClr val="accent2">
                    <a:lumMod val="75000"/>
                  </a:schemeClr>
                </a:solidFill>
              </a:defRPr>
            </a:lvl1pPr>
            <a:lvl2pPr>
              <a:defRPr sz="2400">
                <a:solidFill>
                  <a:schemeClr val="accent2">
                    <a:lumMod val="75000"/>
                  </a:schemeClr>
                </a:solidFill>
              </a:defRPr>
            </a:lvl2pPr>
            <a:lvl3pPr>
              <a:defRPr sz="2000">
                <a:solidFill>
                  <a:schemeClr val="accent2">
                    <a:lumMod val="75000"/>
                  </a:schemeClr>
                </a:solidFill>
              </a:defRPr>
            </a:lvl3pPr>
            <a:lvl4pPr>
              <a:defRPr sz="1800">
                <a:solidFill>
                  <a:schemeClr val="accent2">
                    <a:lumMod val="75000"/>
                  </a:schemeClr>
                </a:solidFill>
              </a:defRPr>
            </a:lvl4pPr>
            <a:lvl5pPr>
              <a:defRPr sz="1800">
                <a:solidFill>
                  <a:schemeClr val="accent2">
                    <a:lumMod val="75000"/>
                  </a:schemeClr>
                </a:solidFill>
              </a:defRPr>
            </a:lvl5pPr>
            <a:lvl6pPr>
              <a:defRPr sz="1800"/>
            </a:lvl6pPr>
            <a:lvl7pPr>
              <a:defRPr sz="1800"/>
            </a:lvl7pPr>
            <a:lvl8pPr>
              <a:defRPr sz="1800"/>
            </a:lvl8pPr>
            <a:lvl9pPr>
              <a:defRPr sz="1800"/>
            </a:lvl9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5" name="Дата 4"/>
          <p:cNvSpPr>
            <a:spLocks noGrp="1"/>
          </p:cNvSpPr>
          <p:nvPr>
            <p:ph type="dt" sz="half" idx="10"/>
          </p:nvPr>
        </p:nvSpPr>
        <p:spPr/>
        <p:txBody>
          <a:bodyPr/>
          <a:lstStyle>
            <a:lvl1pPr>
              <a:defRPr>
                <a:solidFill>
                  <a:schemeClr val="accent2">
                    <a:lumMod val="75000"/>
                  </a:schemeClr>
                </a:solidFill>
              </a:defRPr>
            </a:lvl1pPr>
          </a:lstStyle>
          <a:p>
            <a:fld id="{A5E48A96-E1BB-4C8F-80B2-32A47A48A9D5}" type="datetimeFigureOut">
              <a:rPr lang="ru-RU" smtClean="0"/>
              <a:pPr/>
              <a:t>вс 19.09.21</a:t>
            </a:fld>
            <a:endParaRPr lang="ru-RU"/>
          </a:p>
        </p:txBody>
      </p:sp>
      <p:sp>
        <p:nvSpPr>
          <p:cNvPr id="6" name="Нижний колонтитул 5"/>
          <p:cNvSpPr>
            <a:spLocks noGrp="1"/>
          </p:cNvSpPr>
          <p:nvPr>
            <p:ph type="ftr" sz="quarter" idx="11"/>
          </p:nvPr>
        </p:nvSpPr>
        <p:spPr/>
        <p:txBody>
          <a:bodyPr/>
          <a:lstStyle>
            <a:lvl1pPr>
              <a:defRPr>
                <a:solidFill>
                  <a:schemeClr val="accent2">
                    <a:lumMod val="75000"/>
                  </a:schemeClr>
                </a:solidFill>
              </a:defRPr>
            </a:lvl1pPr>
          </a:lstStyle>
          <a:p>
            <a:endParaRPr lang="ru-RU"/>
          </a:p>
        </p:txBody>
      </p:sp>
      <p:sp>
        <p:nvSpPr>
          <p:cNvPr id="7" name="Номер слайда 6"/>
          <p:cNvSpPr>
            <a:spLocks noGrp="1"/>
          </p:cNvSpPr>
          <p:nvPr>
            <p:ph type="sldNum" sz="quarter" idx="12"/>
          </p:nvPr>
        </p:nvSpPr>
        <p:spPr/>
        <p:txBody>
          <a:bodyPr/>
          <a:lstStyle>
            <a:lvl1pPr>
              <a:defRPr>
                <a:solidFill>
                  <a:schemeClr val="accent2">
                    <a:lumMod val="75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3891339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71799" y="4406900"/>
            <a:ext cx="5722913" cy="1362075"/>
          </a:xfrm>
        </p:spPr>
        <p:txBody>
          <a:bodyPr anchor="t"/>
          <a:lstStyle>
            <a:lvl1pPr algn="l">
              <a:defRPr sz="4000" b="1" cap="all">
                <a:solidFill>
                  <a:schemeClr val="bg2">
                    <a:lumMod val="50000"/>
                  </a:schemeClr>
                </a:solidFill>
              </a:defRPr>
            </a:lvl1pPr>
          </a:lstStyle>
          <a:p>
            <a:r>
              <a:rPr lang="ru-RU" dirty="0"/>
              <a:t>Образец заголовка</a:t>
            </a:r>
          </a:p>
        </p:txBody>
      </p:sp>
      <p:sp>
        <p:nvSpPr>
          <p:cNvPr id="3" name="Текст 2"/>
          <p:cNvSpPr>
            <a:spLocks noGrp="1"/>
          </p:cNvSpPr>
          <p:nvPr>
            <p:ph type="body" idx="1"/>
          </p:nvPr>
        </p:nvSpPr>
        <p:spPr>
          <a:xfrm>
            <a:off x="2771799" y="2906713"/>
            <a:ext cx="5722913" cy="1500187"/>
          </a:xfrm>
        </p:spPr>
        <p:txBody>
          <a:bodyPr anchor="b"/>
          <a:lstStyle>
            <a:lvl1pPr marL="0" indent="0">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a:t>Образец текста</a:t>
            </a:r>
          </a:p>
        </p:txBody>
      </p:sp>
      <p:sp>
        <p:nvSpPr>
          <p:cNvPr id="4" name="Дата 3"/>
          <p:cNvSpPr>
            <a:spLocks noGrp="1"/>
          </p:cNvSpPr>
          <p:nvPr>
            <p:ph type="dt" sz="half" idx="10"/>
          </p:nvPr>
        </p:nvSpPr>
        <p:spPr/>
        <p:txBody>
          <a:bodyPr/>
          <a:lstStyle>
            <a:lvl1pPr>
              <a:defRPr>
                <a:solidFill>
                  <a:schemeClr val="bg2">
                    <a:lumMod val="50000"/>
                  </a:schemeClr>
                </a:solidFill>
              </a:defRPr>
            </a:lvl1pPr>
          </a:lstStyle>
          <a:p>
            <a:fld id="{A5E48A96-E1BB-4C8F-80B2-32A47A48A9D5}" type="datetimeFigureOut">
              <a:rPr lang="ru-RU" smtClean="0"/>
              <a:pPr/>
              <a:t>вс 19.09.21</a:t>
            </a:fld>
            <a:endParaRPr lang="ru-RU"/>
          </a:p>
        </p:txBody>
      </p:sp>
      <p:sp>
        <p:nvSpPr>
          <p:cNvPr id="5" name="Нижний колонтитул 4"/>
          <p:cNvSpPr>
            <a:spLocks noGrp="1"/>
          </p:cNvSpPr>
          <p:nvPr>
            <p:ph type="ftr" sz="quarter" idx="11"/>
          </p:nvPr>
        </p:nvSpPr>
        <p:spPr/>
        <p:txBody>
          <a:bodyPr/>
          <a:lstStyle>
            <a:lvl1pPr>
              <a:defRPr>
                <a:solidFill>
                  <a:schemeClr val="bg2">
                    <a:lumMod val="50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bg2">
                    <a:lumMod val="5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2026654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1">
                    <a:lumMod val="50000"/>
                  </a:schemeClr>
                </a:solidFill>
              </a:defRPr>
            </a:lvl1pPr>
          </a:lstStyle>
          <a:p>
            <a:r>
              <a:rPr lang="ru-RU" dirty="0"/>
              <a:t>Образец заголовка</a:t>
            </a:r>
          </a:p>
        </p:txBody>
      </p:sp>
      <p:sp>
        <p:nvSpPr>
          <p:cNvPr id="3" name="Текст 2"/>
          <p:cNvSpPr>
            <a:spLocks noGrp="1"/>
          </p:cNvSpPr>
          <p:nvPr>
            <p:ph type="body" idx="1"/>
          </p:nvPr>
        </p:nvSpPr>
        <p:spPr>
          <a:xfrm>
            <a:off x="251520" y="1916832"/>
            <a:ext cx="4176464" cy="639762"/>
          </a:xfrm>
        </p:spPr>
        <p:txBody>
          <a:bodyPr anchor="b"/>
          <a:lstStyle>
            <a:lvl1pPr marL="0" indent="0">
              <a:buNone/>
              <a:defRPr sz="2400" b="1">
                <a:solidFill>
                  <a:schemeClr val="accent6">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Образец текста</a:t>
            </a:r>
          </a:p>
        </p:txBody>
      </p:sp>
      <p:sp>
        <p:nvSpPr>
          <p:cNvPr id="4" name="Объект 3"/>
          <p:cNvSpPr>
            <a:spLocks noGrp="1"/>
          </p:cNvSpPr>
          <p:nvPr>
            <p:ph sz="half" idx="2"/>
          </p:nvPr>
        </p:nvSpPr>
        <p:spPr>
          <a:xfrm>
            <a:off x="251520" y="2556594"/>
            <a:ext cx="4176464" cy="3951288"/>
          </a:xfrm>
        </p:spPr>
        <p:txBody>
          <a:bodyPr/>
          <a:lstStyle>
            <a:lvl1pPr>
              <a:defRPr sz="2400">
                <a:solidFill>
                  <a:schemeClr val="accent6">
                    <a:lumMod val="60000"/>
                    <a:lumOff val="40000"/>
                  </a:schemeClr>
                </a:solidFill>
              </a:defRPr>
            </a:lvl1pPr>
            <a:lvl2pPr>
              <a:defRPr sz="2000">
                <a:solidFill>
                  <a:schemeClr val="accent6">
                    <a:lumMod val="60000"/>
                    <a:lumOff val="40000"/>
                  </a:schemeClr>
                </a:solidFill>
              </a:defRPr>
            </a:lvl2pPr>
            <a:lvl3pPr>
              <a:defRPr sz="1800">
                <a:solidFill>
                  <a:schemeClr val="accent6">
                    <a:lumMod val="60000"/>
                    <a:lumOff val="40000"/>
                  </a:schemeClr>
                </a:solidFill>
              </a:defRPr>
            </a:lvl3pPr>
            <a:lvl4pPr>
              <a:defRPr sz="1600">
                <a:solidFill>
                  <a:schemeClr val="accent6">
                    <a:lumMod val="60000"/>
                    <a:lumOff val="40000"/>
                  </a:schemeClr>
                </a:solidFill>
              </a:defRPr>
            </a:lvl4pPr>
            <a:lvl5pPr>
              <a:defRPr sz="1600">
                <a:solidFill>
                  <a:schemeClr val="accent6">
                    <a:lumMod val="60000"/>
                    <a:lumOff val="40000"/>
                  </a:schemeClr>
                </a:solidFill>
              </a:defRPr>
            </a:lvl5pPr>
            <a:lvl6pPr>
              <a:defRPr sz="1600"/>
            </a:lvl6pPr>
            <a:lvl7pPr>
              <a:defRPr sz="1600"/>
            </a:lvl7pPr>
            <a:lvl8pPr>
              <a:defRPr sz="1600"/>
            </a:lvl8pPr>
            <a:lvl9pPr>
              <a:defRPr sz="1600"/>
            </a:lvl9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5" name="Текст 4"/>
          <p:cNvSpPr>
            <a:spLocks noGrp="1"/>
          </p:cNvSpPr>
          <p:nvPr>
            <p:ph type="body" sz="quarter" idx="3"/>
          </p:nvPr>
        </p:nvSpPr>
        <p:spPr>
          <a:xfrm>
            <a:off x="4716016" y="1934294"/>
            <a:ext cx="4248472" cy="639762"/>
          </a:xfrm>
        </p:spPr>
        <p:txBody>
          <a:bodyPr anchor="b"/>
          <a:lstStyle>
            <a:lvl1pPr marL="0" indent="0">
              <a:buNone/>
              <a:defRPr sz="2400" b="1">
                <a:solidFill>
                  <a:schemeClr val="accent6">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Образец текста</a:t>
            </a:r>
          </a:p>
        </p:txBody>
      </p:sp>
      <p:sp>
        <p:nvSpPr>
          <p:cNvPr id="6" name="Объект 5"/>
          <p:cNvSpPr>
            <a:spLocks noGrp="1"/>
          </p:cNvSpPr>
          <p:nvPr>
            <p:ph sz="quarter" idx="4"/>
          </p:nvPr>
        </p:nvSpPr>
        <p:spPr>
          <a:xfrm>
            <a:off x="4716016" y="2574056"/>
            <a:ext cx="4248472" cy="3951288"/>
          </a:xfrm>
        </p:spPr>
        <p:txBody>
          <a:bodyPr/>
          <a:lstStyle>
            <a:lvl1pPr>
              <a:defRPr sz="2400">
                <a:solidFill>
                  <a:schemeClr val="accent6">
                    <a:lumMod val="60000"/>
                    <a:lumOff val="40000"/>
                  </a:schemeClr>
                </a:solidFill>
              </a:defRPr>
            </a:lvl1pPr>
            <a:lvl2pPr>
              <a:defRPr sz="2000">
                <a:solidFill>
                  <a:schemeClr val="accent6">
                    <a:lumMod val="60000"/>
                    <a:lumOff val="40000"/>
                  </a:schemeClr>
                </a:solidFill>
              </a:defRPr>
            </a:lvl2pPr>
            <a:lvl3pPr>
              <a:defRPr sz="1800">
                <a:solidFill>
                  <a:schemeClr val="accent6">
                    <a:lumMod val="60000"/>
                    <a:lumOff val="40000"/>
                  </a:schemeClr>
                </a:solidFill>
              </a:defRPr>
            </a:lvl3pPr>
            <a:lvl4pPr>
              <a:defRPr sz="1600">
                <a:solidFill>
                  <a:schemeClr val="accent6">
                    <a:lumMod val="60000"/>
                    <a:lumOff val="40000"/>
                  </a:schemeClr>
                </a:solidFill>
              </a:defRPr>
            </a:lvl4pPr>
            <a:lvl5pPr>
              <a:defRPr sz="1600">
                <a:solidFill>
                  <a:schemeClr val="accent6">
                    <a:lumMod val="60000"/>
                    <a:lumOff val="40000"/>
                  </a:schemeClr>
                </a:solidFill>
              </a:defRPr>
            </a:lvl5pPr>
            <a:lvl6pPr>
              <a:defRPr sz="1600"/>
            </a:lvl6pPr>
            <a:lvl7pPr>
              <a:defRPr sz="1600"/>
            </a:lvl7pPr>
            <a:lvl8pPr>
              <a:defRPr sz="1600"/>
            </a:lvl8pPr>
            <a:lvl9pPr>
              <a:defRPr sz="1600"/>
            </a:lvl9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7" name="Дата 6"/>
          <p:cNvSpPr>
            <a:spLocks noGrp="1"/>
          </p:cNvSpPr>
          <p:nvPr>
            <p:ph type="dt" sz="half" idx="10"/>
          </p:nvPr>
        </p:nvSpPr>
        <p:spPr>
          <a:xfrm>
            <a:off x="1375310" y="6410896"/>
            <a:ext cx="1215489" cy="365125"/>
          </a:xfrm>
        </p:spPr>
        <p:txBody>
          <a:bodyPr/>
          <a:lstStyle>
            <a:lvl1pPr>
              <a:defRPr>
                <a:solidFill>
                  <a:schemeClr val="accent6">
                    <a:lumMod val="60000"/>
                    <a:lumOff val="40000"/>
                  </a:schemeClr>
                </a:solidFill>
              </a:defRPr>
            </a:lvl1pPr>
          </a:lstStyle>
          <a:p>
            <a:fld id="{A5E48A96-E1BB-4C8F-80B2-32A47A48A9D5}" type="datetimeFigureOut">
              <a:rPr lang="ru-RU" smtClean="0"/>
              <a:pPr/>
              <a:t>вс 19.09.21</a:t>
            </a:fld>
            <a:endParaRPr lang="ru-RU"/>
          </a:p>
        </p:txBody>
      </p:sp>
      <p:sp>
        <p:nvSpPr>
          <p:cNvPr id="8" name="Нижний колонтитул 7"/>
          <p:cNvSpPr>
            <a:spLocks noGrp="1"/>
          </p:cNvSpPr>
          <p:nvPr>
            <p:ph type="ftr" sz="quarter" idx="11"/>
          </p:nvPr>
        </p:nvSpPr>
        <p:spPr>
          <a:xfrm>
            <a:off x="4154184" y="6356350"/>
            <a:ext cx="1649592" cy="365125"/>
          </a:xfrm>
        </p:spPr>
        <p:txBody>
          <a:bodyPr/>
          <a:lstStyle>
            <a:lvl1pPr>
              <a:defRPr>
                <a:solidFill>
                  <a:schemeClr val="accent6">
                    <a:lumMod val="60000"/>
                    <a:lumOff val="40000"/>
                  </a:schemeClr>
                </a:solidFill>
              </a:defRPr>
            </a:lvl1pPr>
          </a:lstStyle>
          <a:p>
            <a:endParaRPr lang="ru-RU"/>
          </a:p>
        </p:txBody>
      </p:sp>
      <p:sp>
        <p:nvSpPr>
          <p:cNvPr id="9" name="Номер слайда 8"/>
          <p:cNvSpPr>
            <a:spLocks noGrp="1"/>
          </p:cNvSpPr>
          <p:nvPr>
            <p:ph type="sldNum" sz="quarter" idx="12"/>
          </p:nvPr>
        </p:nvSpPr>
        <p:spPr>
          <a:xfrm>
            <a:off x="7471310" y="6356350"/>
            <a:ext cx="1215489" cy="365125"/>
          </a:xfrm>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1659933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1">
                    <a:lumMod val="50000"/>
                  </a:schemeClr>
                </a:solidFill>
              </a:defRPr>
            </a:lvl1pPr>
          </a:lstStyle>
          <a:p>
            <a:r>
              <a:rPr lang="ru-RU" dirty="0"/>
              <a:t>Образец заголовка</a:t>
            </a:r>
          </a:p>
        </p:txBody>
      </p:sp>
      <p:sp>
        <p:nvSpPr>
          <p:cNvPr id="3" name="Дата 2"/>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вс 19.09.21</a:t>
            </a:fld>
            <a:endParaRPr lang="ru-RU"/>
          </a:p>
        </p:txBody>
      </p:sp>
      <p:sp>
        <p:nvSpPr>
          <p:cNvPr id="4" name="Нижний колонтитул 3"/>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5" name="Номер слайда 4"/>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2172457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вс 19.09.21</a:t>
            </a:fld>
            <a:endParaRPr lang="ru-RU"/>
          </a:p>
        </p:txBody>
      </p:sp>
      <p:sp>
        <p:nvSpPr>
          <p:cNvPr id="3" name="Нижний колонтитул 2"/>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4" name="Номер слайда 3"/>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61595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3622"/>
            <a:ext cx="3008313" cy="921478"/>
          </a:xfrm>
        </p:spPr>
        <p:txBody>
          <a:bodyPr anchor="b"/>
          <a:lstStyle>
            <a:lvl1pPr algn="l">
              <a:defRPr sz="2000" b="1">
                <a:solidFill>
                  <a:schemeClr val="accent6">
                    <a:lumMod val="60000"/>
                    <a:lumOff val="40000"/>
                  </a:schemeClr>
                </a:solidFill>
              </a:defRPr>
            </a:lvl1pPr>
          </a:lstStyle>
          <a:p>
            <a:r>
              <a:rPr lang="ru-RU" dirty="0"/>
              <a:t>Образец заголовка</a:t>
            </a:r>
          </a:p>
        </p:txBody>
      </p:sp>
      <p:sp>
        <p:nvSpPr>
          <p:cNvPr id="3" name="Объект 2"/>
          <p:cNvSpPr>
            <a:spLocks noGrp="1"/>
          </p:cNvSpPr>
          <p:nvPr>
            <p:ph idx="1"/>
          </p:nvPr>
        </p:nvSpPr>
        <p:spPr>
          <a:xfrm>
            <a:off x="3563888" y="1916832"/>
            <a:ext cx="5111750" cy="4353347"/>
          </a:xfrm>
        </p:spPr>
        <p:txBody>
          <a:bodyPr/>
          <a:lstStyle>
            <a:lvl1pPr>
              <a:defRPr sz="3200">
                <a:solidFill>
                  <a:schemeClr val="accent6">
                    <a:lumMod val="60000"/>
                    <a:lumOff val="40000"/>
                  </a:schemeClr>
                </a:solidFill>
              </a:defRPr>
            </a:lvl1pPr>
            <a:lvl2pPr>
              <a:defRPr sz="2800">
                <a:solidFill>
                  <a:schemeClr val="accent6">
                    <a:lumMod val="60000"/>
                    <a:lumOff val="40000"/>
                  </a:schemeClr>
                </a:solidFill>
              </a:defRPr>
            </a:lvl2pPr>
            <a:lvl3pPr>
              <a:defRPr sz="2400">
                <a:solidFill>
                  <a:schemeClr val="accent6">
                    <a:lumMod val="60000"/>
                    <a:lumOff val="40000"/>
                  </a:schemeClr>
                </a:solidFill>
              </a:defRPr>
            </a:lvl3pPr>
            <a:lvl4pPr>
              <a:defRPr sz="2000">
                <a:solidFill>
                  <a:schemeClr val="accent6">
                    <a:lumMod val="60000"/>
                    <a:lumOff val="40000"/>
                  </a:schemeClr>
                </a:solidFill>
              </a:defRPr>
            </a:lvl4pPr>
            <a:lvl5pPr>
              <a:defRPr sz="2000">
                <a:solidFill>
                  <a:schemeClr val="accent6">
                    <a:lumMod val="60000"/>
                    <a:lumOff val="40000"/>
                  </a:schemeClr>
                </a:solidFill>
              </a:defRPr>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solidFill>
                  <a:schemeClr val="accent6">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вс 19.09.21</a:t>
            </a:fld>
            <a:endParaRPr lang="ru-RU"/>
          </a:p>
        </p:txBody>
      </p:sp>
      <p:sp>
        <p:nvSpPr>
          <p:cNvPr id="6" name="Нижний колонтитул 5"/>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7" name="Номер слайда 6"/>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34548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solidFill>
                  <a:schemeClr val="accent6">
                    <a:lumMod val="60000"/>
                    <a:lumOff val="40000"/>
                  </a:schemeClr>
                </a:solidFill>
              </a:defRPr>
            </a:lvl1pPr>
          </a:lstStyle>
          <a:p>
            <a:r>
              <a:rPr lang="ru-RU" dirty="0"/>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solidFill>
                  <a:schemeClr val="accent6">
                    <a:lumMod val="60000"/>
                    <a:lumOff val="4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solidFill>
                  <a:schemeClr val="accent6">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вс 19.09.21</a:t>
            </a:fld>
            <a:endParaRPr lang="ru-RU"/>
          </a:p>
        </p:txBody>
      </p:sp>
      <p:sp>
        <p:nvSpPr>
          <p:cNvPr id="6" name="Нижний колонтитул 5"/>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7" name="Номер слайда 6"/>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2758605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presentation-creation.ru/"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39752" y="116632"/>
            <a:ext cx="6804248" cy="1150897"/>
          </a:xfrm>
          <a:prstGeom prst="rect">
            <a:avLst/>
          </a:prstGeom>
        </p:spPr>
        <p:txBody>
          <a:bodyPr vert="horz" lIns="91440" tIns="45720" rIns="91440" bIns="45720" rtlCol="0" anchor="ctr">
            <a:normAutofit/>
          </a:bodyPr>
          <a:lstStyle/>
          <a:p>
            <a:r>
              <a:rPr lang="ru-RU" dirty="0"/>
              <a:t>Образец заголовка</a:t>
            </a:r>
          </a:p>
        </p:txBody>
      </p:sp>
      <p:sp>
        <p:nvSpPr>
          <p:cNvPr id="3" name="Текст 2"/>
          <p:cNvSpPr>
            <a:spLocks noGrp="1"/>
          </p:cNvSpPr>
          <p:nvPr>
            <p:ph type="body" idx="1"/>
          </p:nvPr>
        </p:nvSpPr>
        <p:spPr>
          <a:xfrm>
            <a:off x="179512" y="1988840"/>
            <a:ext cx="8784976" cy="4176464"/>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p:cNvSpPr>
            <a:spLocks noGrp="1"/>
          </p:cNvSpPr>
          <p:nvPr>
            <p:ph type="dt" sz="half" idx="2"/>
          </p:nvPr>
        </p:nvSpPr>
        <p:spPr>
          <a:xfrm>
            <a:off x="457200" y="6520259"/>
            <a:ext cx="2133600" cy="365125"/>
          </a:xfrm>
          <a:prstGeom prst="rect">
            <a:avLst/>
          </a:prstGeom>
        </p:spPr>
        <p:txBody>
          <a:bodyPr vert="horz" lIns="91440" tIns="45720" rIns="91440" bIns="45720" rtlCol="0" anchor="ctr"/>
          <a:lstStyle>
            <a:lvl1pPr algn="l">
              <a:defRPr sz="1200">
                <a:solidFill>
                  <a:schemeClr val="accent2">
                    <a:lumMod val="75000"/>
                  </a:schemeClr>
                </a:solidFill>
              </a:defRPr>
            </a:lvl1pPr>
          </a:lstStyle>
          <a:p>
            <a:fld id="{A5E48A96-E1BB-4C8F-80B2-32A47A48A9D5}" type="datetimeFigureOut">
              <a:rPr lang="ru-RU" smtClean="0"/>
              <a:pPr/>
              <a:t>вс 19.09.21</a:t>
            </a:fld>
            <a:endParaRPr lang="ru-RU"/>
          </a:p>
        </p:txBody>
      </p:sp>
      <p:sp>
        <p:nvSpPr>
          <p:cNvPr id="5" name="Нижний колонтитул 4"/>
          <p:cNvSpPr>
            <a:spLocks noGrp="1"/>
          </p:cNvSpPr>
          <p:nvPr>
            <p:ph type="ftr" sz="quarter" idx="3"/>
          </p:nvPr>
        </p:nvSpPr>
        <p:spPr>
          <a:xfrm>
            <a:off x="3124200" y="6520259"/>
            <a:ext cx="2895600" cy="365125"/>
          </a:xfrm>
          <a:prstGeom prst="rect">
            <a:avLst/>
          </a:prstGeom>
        </p:spPr>
        <p:txBody>
          <a:bodyPr vert="horz" lIns="91440" tIns="45720" rIns="91440" bIns="45720" rtlCol="0" anchor="ctr"/>
          <a:lstStyle>
            <a:lvl1pPr algn="ctr">
              <a:defRPr sz="1200">
                <a:solidFill>
                  <a:schemeClr val="accent2">
                    <a:lumMod val="75000"/>
                  </a:schemeClr>
                </a:solidFill>
              </a:defRPr>
            </a:lvl1pPr>
          </a:lstStyle>
          <a:p>
            <a:endParaRPr lang="ru-RU"/>
          </a:p>
        </p:txBody>
      </p:sp>
      <p:sp>
        <p:nvSpPr>
          <p:cNvPr id="6" name="Номер слайда 5"/>
          <p:cNvSpPr>
            <a:spLocks noGrp="1"/>
          </p:cNvSpPr>
          <p:nvPr>
            <p:ph type="sldNum" sz="quarter" idx="4"/>
          </p:nvPr>
        </p:nvSpPr>
        <p:spPr>
          <a:xfrm>
            <a:off x="6553200" y="6520259"/>
            <a:ext cx="2133600" cy="365125"/>
          </a:xfrm>
          <a:prstGeom prst="rect">
            <a:avLst/>
          </a:prstGeom>
        </p:spPr>
        <p:txBody>
          <a:bodyPr vert="horz" lIns="91440" tIns="45720" rIns="91440" bIns="45720" rtlCol="0" anchor="ctr"/>
          <a:lstStyle>
            <a:lvl1pPr algn="r">
              <a:defRPr sz="1200">
                <a:solidFill>
                  <a:schemeClr val="accent2">
                    <a:lumMod val="75000"/>
                  </a:schemeClr>
                </a:solidFill>
              </a:defRPr>
            </a:lvl1pPr>
          </a:lstStyle>
          <a:p>
            <a:fld id="{544A1F6A-164B-43BA-A19E-4AE6BB502A21}" type="slidenum">
              <a:rPr lang="ru-RU" smtClean="0"/>
              <a:pPr/>
              <a:t>‹#›</a:t>
            </a:fld>
            <a:endParaRPr lang="ru-RU"/>
          </a:p>
        </p:txBody>
      </p:sp>
      <p:pic>
        <p:nvPicPr>
          <p:cNvPr id="7" name="Рисунок 6">
            <a:hlinkClick r:id="rId14"/>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620688" y="45855"/>
            <a:ext cx="757762" cy="757762"/>
          </a:xfrm>
          <a:prstGeom prst="rect">
            <a:avLst/>
          </a:prstGeom>
        </p:spPr>
      </p:pic>
    </p:spTree>
    <p:extLst>
      <p:ext uri="{BB962C8B-B14F-4D97-AF65-F5344CB8AC3E}">
        <p14:creationId xmlns:p14="http://schemas.microsoft.com/office/powerpoint/2010/main" val="3710272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accent2">
              <a:lumMod val="20000"/>
              <a:lumOff val="80000"/>
            </a:schemeClr>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accent2">
              <a:lumMod val="7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2">
              <a:lumMod val="7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2">
              <a:lumMod val="7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2">
              <a:lumMod val="7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2">
              <a:lumMod val="7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fayllar.org/mavzu-paket-va-kanallarni-kommutatsiyalash-reja-paket-va-kanal.html" TargetMode="External"/><Relationship Id="rId2" Type="http://schemas.openxmlformats.org/officeDocument/2006/relationships/hyperlink" Target="https://fayllar.org/geometriya-darslarini-tashkil-etishda-matematik-paket-dasturla.html"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office.microsoft.com/"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04056" y="1412776"/>
            <a:ext cx="8100392" cy="1296144"/>
          </a:xfr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a:noAutofit/>
          </a:bodyPr>
          <a:lstStyle/>
          <a:p>
            <a:r>
              <a:rPr lang="en-US" sz="2400" dirty="0" err="1">
                <a:solidFill>
                  <a:schemeClr val="tx1"/>
                </a:solidFill>
                <a:effectLst/>
                <a:latin typeface="Times New Roman" panose="02020603050405020304" pitchFamily="18" charset="0"/>
                <a:cs typeface="Times New Roman" panose="02020603050405020304" pitchFamily="18" charset="0"/>
              </a:rPr>
              <a:t>Mavzu</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Tarix</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fanini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o‘qitish</a:t>
            </a:r>
            <a:r>
              <a:rPr lang="en-US" sz="2400" dirty="0">
                <a:solidFill>
                  <a:schemeClr val="tx1"/>
                </a:solidFill>
                <a:effectLst/>
                <a:latin typeface="Times New Roman" panose="02020603050405020304" pitchFamily="18" charset="0"/>
                <a:cs typeface="Times New Roman" panose="02020603050405020304" pitchFamily="18" charset="0"/>
              </a:rPr>
              <a:t> </a:t>
            </a:r>
            <a:r>
              <a:rPr lang="uz-Cyrl-UZ" sz="2400" dirty="0">
                <a:solidFill>
                  <a:schemeClr val="tx1"/>
                </a:solidFill>
                <a:effectLst/>
                <a:latin typeface="Times New Roman" panose="02020603050405020304" pitchFamily="18" charset="0"/>
                <a:cs typeface="Times New Roman" panose="02020603050405020304" pitchFamily="18" charset="0"/>
              </a:rPr>
              <a:t>jarayonida amaliy dasturlar va multimedia texnologiyalarini qo‘llash</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3059832" y="6165304"/>
            <a:ext cx="5832648" cy="461665"/>
          </a:xfrm>
          <a:prstGeom prst="rect">
            <a:avLst/>
          </a:prstGeom>
        </p:spPr>
        <p:txBody>
          <a:bodyPr wrap="square">
            <a:spAutoFit/>
          </a:bodyPr>
          <a:lstStyle/>
          <a:p>
            <a:pPr algn="ctr"/>
            <a:r>
              <a:rPr lang="en-US" sz="2400" b="1" dirty="0" err="1">
                <a:latin typeface="Times New Roman" panose="02020603050405020304" pitchFamily="18" charset="0"/>
                <a:cs typeface="Times New Roman" panose="02020603050405020304" pitchFamily="18" charset="0"/>
              </a:rPr>
              <a:t>O‘qituvchi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Kadirov</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Tulkin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Baxridinovich</a:t>
            </a:r>
            <a:endParaRPr lang="ru-RU" sz="24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539552" y="260648"/>
            <a:ext cx="8064896" cy="101566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uz-Cyrl-UZ" sz="3000" b="1" dirty="0" smtClean="0">
                <a:latin typeface="Times New Roman" panose="02020603050405020304" pitchFamily="18" charset="0"/>
                <a:cs typeface="Times New Roman" panose="02020603050405020304" pitchFamily="18" charset="0"/>
              </a:rPr>
              <a:t>1.4</a:t>
            </a:r>
            <a:r>
              <a:rPr lang="en-US" sz="3000" b="1" dirty="0" smtClean="0">
                <a:latin typeface="Times New Roman" panose="02020603050405020304" pitchFamily="18" charset="0"/>
                <a:cs typeface="Times New Roman" panose="02020603050405020304" pitchFamily="18" charset="0"/>
              </a:rPr>
              <a:t>-</a:t>
            </a:r>
            <a:r>
              <a:rPr lang="en-US" sz="3000" b="1" dirty="0" err="1" smtClean="0">
                <a:latin typeface="Times New Roman" panose="02020603050405020304" pitchFamily="18" charset="0"/>
                <a:cs typeface="Times New Roman" panose="02020603050405020304" pitchFamily="18" charset="0"/>
              </a:rPr>
              <a:t>modul</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Tarix</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fanini</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o‘qitishda</a:t>
            </a:r>
            <a:r>
              <a:rPr lang="en-US" sz="3000" b="1" dirty="0" smtClean="0">
                <a:latin typeface="Times New Roman" panose="02020603050405020304" pitchFamily="18" charset="0"/>
                <a:cs typeface="Times New Roman" panose="02020603050405020304" pitchFamily="18" charset="0"/>
              </a:rPr>
              <a:t> AKT </a:t>
            </a:r>
            <a:r>
              <a:rPr lang="en-US" sz="3000" b="1" dirty="0" err="1">
                <a:latin typeface="Times New Roman" panose="02020603050405020304" pitchFamily="18" charset="0"/>
                <a:cs typeface="Times New Roman" panose="02020603050405020304" pitchFamily="18" charset="0"/>
              </a:rPr>
              <a:t>dan</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samarali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foydalanish</a:t>
            </a:r>
            <a:endParaRPr lang="ru-RU" sz="3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78706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1835696" y="1844824"/>
            <a:ext cx="6120679" cy="4392488"/>
          </a:xfrm>
          <a:prstGeom prst="rect">
            <a:avLst/>
          </a:prstGeom>
        </p:spPr>
      </p:pic>
      <p:sp>
        <p:nvSpPr>
          <p:cNvPr id="3" name="Заголовок 2"/>
          <p:cNvSpPr>
            <a:spLocks noGrp="1"/>
          </p:cNvSpPr>
          <p:nvPr>
            <p:ph type="title"/>
          </p:nvPr>
        </p:nvSpPr>
        <p:spPr>
          <a:xfrm>
            <a:off x="1835696" y="116632"/>
            <a:ext cx="7056784" cy="1440160"/>
          </a:xfrm>
        </p:spPr>
        <p:txBody>
          <a:bodyPr>
            <a:normAutofit/>
          </a:bodyPr>
          <a:lstStyle/>
          <a:p>
            <a:r>
              <a:rPr lang="uz-Cyrl-UZ" sz="3000" b="1" dirty="0">
                <a:solidFill>
                  <a:schemeClr val="tx1"/>
                </a:solidFill>
                <a:effectLst/>
                <a:latin typeface="Times New Roman" pitchFamily="18" charset="0"/>
                <a:cs typeface="Times New Roman" pitchFamily="18" charset="0"/>
              </a:rPr>
              <a:t>Microsoft Office </a:t>
            </a:r>
            <a:r>
              <a:rPr lang="en-US" sz="3000" b="1" dirty="0">
                <a:solidFill>
                  <a:schemeClr val="tx1"/>
                </a:solidFill>
                <a:effectLst/>
                <a:latin typeface="Times New Roman" pitchFamily="18" charset="0"/>
                <a:cs typeface="Times New Roman" pitchFamily="18" charset="0"/>
              </a:rPr>
              <a:t>2010 </a:t>
            </a:r>
            <a:r>
              <a:rPr lang="en-US" sz="3000" b="1" dirty="0" err="1">
                <a:solidFill>
                  <a:schemeClr val="tx1"/>
                </a:solidFill>
                <a:effectLst/>
                <a:latin typeface="Times New Roman" pitchFamily="18" charset="0"/>
                <a:cs typeface="Times New Roman" pitchFamily="18" charset="0"/>
              </a:rPr>
              <a:t>paketi</a:t>
            </a:r>
            <a:r>
              <a:rPr lang="uz-Cyrl-UZ" sz="3000" b="1" dirty="0">
                <a:solidFill>
                  <a:schemeClr val="tx1"/>
                </a:solidFill>
                <a:effectLst/>
                <a:latin typeface="Times New Roman" pitchFamily="18" charset="0"/>
                <a:cs typeface="Times New Roman" pitchFamily="18" charset="0"/>
              </a:rPr>
              <a:t> </a:t>
            </a:r>
            <a:r>
              <a:rPr lang="en-US" sz="3000" b="1" dirty="0" err="1">
                <a:solidFill>
                  <a:schemeClr val="tx1"/>
                </a:solidFill>
                <a:effectLst/>
                <a:latin typeface="Times New Roman" pitchFamily="18" charset="0"/>
                <a:cs typeface="Times New Roman" pitchFamily="18" charset="0"/>
              </a:rPr>
              <a:t>amaliy</a:t>
            </a:r>
            <a:r>
              <a:rPr lang="uz-Cyrl-UZ" sz="3000" b="1" dirty="0">
                <a:solidFill>
                  <a:schemeClr val="tx1"/>
                </a:solidFill>
                <a:effectLst/>
                <a:latin typeface="Times New Roman" pitchFamily="18" charset="0"/>
                <a:cs typeface="Times New Roman" pitchFamily="18" charset="0"/>
              </a:rPr>
              <a:t> </a:t>
            </a:r>
            <a:r>
              <a:rPr lang="en-US" sz="3000" b="1" dirty="0" err="1">
                <a:solidFill>
                  <a:schemeClr val="tx1"/>
                </a:solidFill>
                <a:effectLst/>
                <a:latin typeface="Times New Roman" pitchFamily="18" charset="0"/>
                <a:cs typeface="Times New Roman" pitchFamily="18" charset="0"/>
              </a:rPr>
              <a:t>dasturi</a:t>
            </a:r>
            <a:r>
              <a:rPr lang="en-US" sz="3000" b="1" dirty="0">
                <a:solidFill>
                  <a:schemeClr val="tx1"/>
                </a:solidFill>
                <a:effectLst/>
                <a:latin typeface="Times New Roman" pitchFamily="18" charset="0"/>
                <a:cs typeface="Times New Roman" pitchFamily="18" charset="0"/>
              </a:rPr>
              <a:t> </a:t>
            </a:r>
            <a:endParaRPr lang="ru-RU" sz="3000" dirty="0">
              <a:solidFill>
                <a:schemeClr val="tx1"/>
              </a:solidFill>
              <a:effectLst/>
            </a:endParaRPr>
          </a:p>
        </p:txBody>
      </p:sp>
    </p:spTree>
    <p:extLst>
      <p:ext uri="{BB962C8B-B14F-4D97-AF65-F5344CB8AC3E}">
        <p14:creationId xmlns:p14="http://schemas.microsoft.com/office/powerpoint/2010/main" val="31523214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1475656" y="1556792"/>
            <a:ext cx="6696744" cy="4772000"/>
          </a:xfrm>
          <a:prstGeom prst="rect">
            <a:avLst/>
          </a:prstGeom>
        </p:spPr>
      </p:pic>
      <p:sp>
        <p:nvSpPr>
          <p:cNvPr id="3" name="Заголовок 2"/>
          <p:cNvSpPr>
            <a:spLocks noGrp="1"/>
          </p:cNvSpPr>
          <p:nvPr>
            <p:ph type="title"/>
          </p:nvPr>
        </p:nvSpPr>
        <p:spPr>
          <a:xfrm>
            <a:off x="1763688" y="261879"/>
            <a:ext cx="6804248" cy="1150897"/>
          </a:xfrm>
        </p:spPr>
        <p:txBody>
          <a:bodyPr>
            <a:normAutofit/>
          </a:bodyPr>
          <a:lstStyle/>
          <a:p>
            <a:r>
              <a:rPr lang="en-US" sz="3000" b="1" dirty="0">
                <a:solidFill>
                  <a:schemeClr val="tx1"/>
                </a:solidFill>
                <a:effectLst/>
                <a:latin typeface="Times New Roman" panose="02020603050405020304" pitchFamily="18" charset="0"/>
                <a:cs typeface="Times New Roman" panose="02020603050405020304" pitchFamily="18" charset="0"/>
              </a:rPr>
              <a:t>Microsoft Office 2013 </a:t>
            </a:r>
            <a:r>
              <a:rPr lang="en-US" sz="3000" b="1" dirty="0" err="1">
                <a:solidFill>
                  <a:schemeClr val="tx1"/>
                </a:solidFill>
                <a:effectLst/>
                <a:latin typeface="Times New Roman" panose="02020603050405020304" pitchFamily="18" charset="0"/>
                <a:cs typeface="Times New Roman" panose="02020603050405020304" pitchFamily="18" charset="0"/>
              </a:rPr>
              <a:t>paketi</a:t>
            </a:r>
            <a:r>
              <a:rPr lang="en-US" sz="3000" b="1" dirty="0">
                <a:solidFill>
                  <a:schemeClr val="tx1"/>
                </a:solidFill>
                <a:effectLst/>
                <a:latin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cs typeface="Times New Roman" panose="02020603050405020304" pitchFamily="18" charset="0"/>
              </a:rPr>
              <a:t>amaliy</a:t>
            </a:r>
            <a:r>
              <a:rPr lang="en-US" sz="3000" b="1" dirty="0">
                <a:solidFill>
                  <a:schemeClr val="tx1"/>
                </a:solidFill>
                <a:effectLst/>
                <a:latin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cs typeface="Times New Roman" panose="02020603050405020304" pitchFamily="18" charset="0"/>
              </a:rPr>
              <a:t>dasturi</a:t>
            </a:r>
            <a:r>
              <a:rPr lang="en-US" sz="3000" b="1" dirty="0">
                <a:solidFill>
                  <a:schemeClr val="tx1"/>
                </a:solidFill>
                <a:effectLst/>
                <a:latin typeface="Times New Roman" panose="02020603050405020304" pitchFamily="18" charset="0"/>
                <a:cs typeface="Times New Roman" panose="02020603050405020304" pitchFamily="18" charset="0"/>
              </a:rPr>
              <a:t> </a:t>
            </a:r>
            <a:endParaRPr lang="ru-RU" sz="3000" b="1" dirty="0">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20289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1547664" y="1700808"/>
            <a:ext cx="6912768" cy="4608512"/>
          </a:xfrm>
          <a:prstGeom prst="rect">
            <a:avLst/>
          </a:prstGeom>
        </p:spPr>
      </p:pic>
      <p:sp>
        <p:nvSpPr>
          <p:cNvPr id="3" name="Заголовок 2"/>
          <p:cNvSpPr>
            <a:spLocks noGrp="1"/>
          </p:cNvSpPr>
          <p:nvPr>
            <p:ph type="title"/>
          </p:nvPr>
        </p:nvSpPr>
        <p:spPr>
          <a:xfrm>
            <a:off x="1835696" y="188640"/>
            <a:ext cx="6768752" cy="1150897"/>
          </a:xfrm>
        </p:spPr>
        <p:txBody>
          <a:bodyPr>
            <a:normAutofit/>
          </a:bodyPr>
          <a:lstStyle/>
          <a:p>
            <a:r>
              <a:rPr lang="en-US" sz="3000" b="1" dirty="0">
                <a:solidFill>
                  <a:schemeClr val="tx1"/>
                </a:solidFill>
                <a:effectLst/>
                <a:latin typeface="Times New Roman" panose="02020603050405020304" pitchFamily="18" charset="0"/>
                <a:cs typeface="Times New Roman" panose="02020603050405020304" pitchFamily="18" charset="0"/>
              </a:rPr>
              <a:t>Microsoft Office 2016 </a:t>
            </a:r>
            <a:r>
              <a:rPr lang="en-US" sz="3000" b="1" dirty="0" err="1">
                <a:solidFill>
                  <a:schemeClr val="tx1"/>
                </a:solidFill>
                <a:effectLst/>
                <a:latin typeface="Times New Roman" panose="02020603050405020304" pitchFamily="18" charset="0"/>
                <a:cs typeface="Times New Roman" panose="02020603050405020304" pitchFamily="18" charset="0"/>
              </a:rPr>
              <a:t>paketi</a:t>
            </a:r>
            <a:r>
              <a:rPr lang="en-US" sz="3000" b="1" dirty="0">
                <a:solidFill>
                  <a:schemeClr val="tx1"/>
                </a:solidFill>
                <a:effectLst/>
                <a:latin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cs typeface="Times New Roman" panose="02020603050405020304" pitchFamily="18" charset="0"/>
              </a:rPr>
              <a:t>amaliy</a:t>
            </a:r>
            <a:r>
              <a:rPr lang="en-US" sz="3000" b="1" dirty="0">
                <a:solidFill>
                  <a:schemeClr val="tx1"/>
                </a:solidFill>
                <a:effectLst/>
                <a:latin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cs typeface="Times New Roman" panose="02020603050405020304" pitchFamily="18" charset="0"/>
              </a:rPr>
              <a:t>dasturi</a:t>
            </a:r>
            <a:r>
              <a:rPr lang="en-US" sz="3000" b="1" dirty="0">
                <a:solidFill>
                  <a:schemeClr val="tx1"/>
                </a:solidFill>
                <a:effectLst/>
                <a:latin typeface="Times New Roman" panose="02020603050405020304" pitchFamily="18" charset="0"/>
                <a:cs typeface="Times New Roman" panose="02020603050405020304" pitchFamily="18" charset="0"/>
              </a:rPr>
              <a:t> </a:t>
            </a:r>
            <a:endParaRPr lang="ru-RU" sz="3000" dirty="0">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64332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979712" y="261879"/>
            <a:ext cx="6768752" cy="1150897"/>
          </a:xfrm>
        </p:spPr>
        <p:txBody>
          <a:bodyPr>
            <a:normAutofit/>
          </a:bodyPr>
          <a:lstStyle/>
          <a:p>
            <a:r>
              <a:rPr lang="en-US" sz="3000" b="1" dirty="0">
                <a:solidFill>
                  <a:schemeClr val="tx1"/>
                </a:solidFill>
                <a:effectLst/>
                <a:latin typeface="Times New Roman" panose="02020603050405020304" pitchFamily="18" charset="0"/>
                <a:cs typeface="Times New Roman" panose="02020603050405020304" pitchFamily="18" charset="0"/>
              </a:rPr>
              <a:t>Microsoft Office 2019 </a:t>
            </a:r>
            <a:r>
              <a:rPr lang="en-US" sz="3000" b="1" dirty="0" err="1">
                <a:solidFill>
                  <a:schemeClr val="tx1"/>
                </a:solidFill>
                <a:effectLst/>
                <a:latin typeface="Times New Roman" panose="02020603050405020304" pitchFamily="18" charset="0"/>
                <a:cs typeface="Times New Roman" panose="02020603050405020304" pitchFamily="18" charset="0"/>
              </a:rPr>
              <a:t>paketi</a:t>
            </a:r>
            <a:r>
              <a:rPr lang="en-US" sz="3000" b="1" dirty="0">
                <a:solidFill>
                  <a:schemeClr val="tx1"/>
                </a:solidFill>
                <a:effectLst/>
                <a:latin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cs typeface="Times New Roman" panose="02020603050405020304" pitchFamily="18" charset="0"/>
              </a:rPr>
              <a:t>amaliy</a:t>
            </a:r>
            <a:r>
              <a:rPr lang="en-US" sz="3000" b="1" dirty="0">
                <a:solidFill>
                  <a:schemeClr val="tx1"/>
                </a:solidFill>
                <a:effectLst/>
                <a:latin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cs typeface="Times New Roman" panose="02020603050405020304" pitchFamily="18" charset="0"/>
              </a:rPr>
              <a:t>dasturi</a:t>
            </a:r>
            <a:r>
              <a:rPr lang="en-US" sz="3000" b="1" dirty="0">
                <a:solidFill>
                  <a:schemeClr val="tx1"/>
                </a:solidFill>
                <a:effectLst/>
                <a:latin typeface="Times New Roman" panose="02020603050405020304" pitchFamily="18" charset="0"/>
                <a:cs typeface="Times New Roman" panose="02020603050405020304" pitchFamily="18" charset="0"/>
              </a:rPr>
              <a:t> </a:t>
            </a:r>
            <a:endParaRPr lang="ru-RU" sz="3000" dirty="0">
              <a:solidFill>
                <a:schemeClr val="tx1"/>
              </a:solidFill>
              <a:effectLst/>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1772816"/>
            <a:ext cx="6912768" cy="4362450"/>
          </a:xfrm>
          <a:prstGeom prst="rect">
            <a:avLst/>
          </a:prstGeom>
        </p:spPr>
      </p:pic>
    </p:spTree>
    <p:extLst>
      <p:ext uri="{BB962C8B-B14F-4D97-AF65-F5344CB8AC3E}">
        <p14:creationId xmlns:p14="http://schemas.microsoft.com/office/powerpoint/2010/main" val="26762396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a:xfrm>
            <a:off x="1752600" y="116632"/>
            <a:ext cx="7139880" cy="1150897"/>
          </a:xfrm>
        </p:spPr>
        <p:txBody>
          <a:bodyPr>
            <a:noAutofit/>
          </a:bodyPr>
          <a:lstStyle/>
          <a:p>
            <a:pPr algn="ctr" eaLnBrk="1" hangingPunct="1"/>
            <a:r>
              <a:rPr lang="en-US" altLang="ru-RU" sz="3000" b="1" dirty="0" smtClean="0">
                <a:solidFill>
                  <a:schemeClr val="tx1"/>
                </a:solidFill>
                <a:effectLst/>
                <a:latin typeface="Times New Roman" panose="02020603050405020304" pitchFamily="18" charset="0"/>
                <a:cs typeface="Times New Roman" panose="02020603050405020304" pitchFamily="18" charset="0"/>
              </a:rPr>
              <a:t>Microsoft Word </a:t>
            </a:r>
            <a:r>
              <a:rPr lang="en-US" altLang="ru-RU" sz="3000" b="1" dirty="0" err="1" smtClean="0">
                <a:solidFill>
                  <a:schemeClr val="tx1"/>
                </a:solidFill>
                <a:effectLst/>
                <a:latin typeface="Times New Roman" panose="02020603050405020304" pitchFamily="18" charset="0"/>
                <a:cs typeface="Times New Roman" panose="02020603050405020304" pitchFamily="18" charset="0"/>
              </a:rPr>
              <a:t>matn</a:t>
            </a:r>
            <a:r>
              <a:rPr lang="en-US" altLang="ru-RU" sz="3000" b="1" dirty="0" smtClean="0">
                <a:solidFill>
                  <a:schemeClr val="tx1"/>
                </a:solidFill>
                <a:effectLst/>
                <a:latin typeface="Times New Roman" panose="02020603050405020304" pitchFamily="18" charset="0"/>
                <a:cs typeface="Times New Roman" panose="02020603050405020304" pitchFamily="18" charset="0"/>
              </a:rPr>
              <a:t> </a:t>
            </a:r>
            <a:r>
              <a:rPr lang="en-US" altLang="ru-RU" sz="3000" b="1" dirty="0" err="1" smtClean="0">
                <a:solidFill>
                  <a:schemeClr val="tx1"/>
                </a:solidFill>
                <a:effectLst/>
                <a:latin typeface="Times New Roman" panose="02020603050405020304" pitchFamily="18" charset="0"/>
                <a:cs typeface="Times New Roman" panose="02020603050405020304" pitchFamily="18" charset="0"/>
              </a:rPr>
              <a:t>muharriri</a:t>
            </a:r>
            <a:r>
              <a:rPr lang="en-US" altLang="ru-RU" sz="3000" b="1" dirty="0" smtClean="0">
                <a:solidFill>
                  <a:schemeClr val="tx1"/>
                </a:solidFill>
                <a:effectLst/>
                <a:latin typeface="Times New Roman" panose="02020603050405020304" pitchFamily="18" charset="0"/>
                <a:cs typeface="Times New Roman" panose="02020603050405020304" pitchFamily="18" charset="0"/>
              </a:rPr>
              <a:t> </a:t>
            </a:r>
            <a:r>
              <a:rPr lang="en-US" altLang="ru-RU" sz="3000" b="1" dirty="0" err="1" smtClean="0">
                <a:solidFill>
                  <a:schemeClr val="tx1"/>
                </a:solidFill>
                <a:effectLst/>
                <a:latin typeface="Times New Roman" panose="02020603050405020304" pitchFamily="18" charset="0"/>
                <a:cs typeface="Times New Roman" panose="02020603050405020304" pitchFamily="18" charset="0"/>
              </a:rPr>
              <a:t>matnli</a:t>
            </a:r>
            <a:r>
              <a:rPr lang="en-US" altLang="ru-RU" sz="3000" b="1" dirty="0" smtClean="0">
                <a:solidFill>
                  <a:schemeClr val="tx1"/>
                </a:solidFill>
                <a:effectLst/>
                <a:latin typeface="Times New Roman" panose="02020603050405020304" pitchFamily="18" charset="0"/>
                <a:cs typeface="Times New Roman" panose="02020603050405020304" pitchFamily="18" charset="0"/>
              </a:rPr>
              <a:t> </a:t>
            </a:r>
            <a:r>
              <a:rPr lang="en-US" altLang="ru-RU" sz="3000" b="1" dirty="0" err="1" smtClean="0">
                <a:solidFill>
                  <a:schemeClr val="tx1"/>
                </a:solidFill>
                <a:effectLst/>
                <a:latin typeface="Times New Roman" panose="02020603050405020304" pitchFamily="18" charset="0"/>
                <a:cs typeface="Times New Roman" panose="02020603050405020304" pitchFamily="18" charset="0"/>
              </a:rPr>
              <a:t>ma’lumotlarni</a:t>
            </a:r>
            <a:r>
              <a:rPr lang="en-US" altLang="ru-RU" sz="3000" b="1" dirty="0" smtClean="0">
                <a:solidFill>
                  <a:schemeClr val="tx1"/>
                </a:solidFill>
                <a:effectLst/>
                <a:latin typeface="Times New Roman" panose="02020603050405020304" pitchFamily="18" charset="0"/>
                <a:cs typeface="Times New Roman" panose="02020603050405020304" pitchFamily="18" charset="0"/>
              </a:rPr>
              <a:t> </a:t>
            </a:r>
            <a:r>
              <a:rPr lang="en-US" altLang="ru-RU" sz="3000" b="1" dirty="0" err="1" smtClean="0">
                <a:solidFill>
                  <a:schemeClr val="tx1"/>
                </a:solidFill>
                <a:effectLst/>
                <a:latin typeface="Times New Roman" panose="02020603050405020304" pitchFamily="18" charset="0"/>
                <a:cs typeface="Times New Roman" panose="02020603050405020304" pitchFamily="18" charset="0"/>
              </a:rPr>
              <a:t>yaratish</a:t>
            </a:r>
            <a:r>
              <a:rPr lang="en-US" altLang="ru-RU" sz="3000" b="1" dirty="0" smtClean="0">
                <a:solidFill>
                  <a:schemeClr val="tx1"/>
                </a:solidFill>
                <a:effectLst/>
                <a:latin typeface="Times New Roman" panose="02020603050405020304" pitchFamily="18" charset="0"/>
                <a:cs typeface="Times New Roman" panose="02020603050405020304" pitchFamily="18" charset="0"/>
              </a:rPr>
              <a:t> </a:t>
            </a:r>
            <a:r>
              <a:rPr lang="en-US" altLang="ru-RU" sz="3000" b="1" dirty="0" err="1" smtClean="0">
                <a:solidFill>
                  <a:schemeClr val="tx1"/>
                </a:solidFill>
                <a:effectLst/>
                <a:latin typeface="Times New Roman" panose="02020603050405020304" pitchFamily="18" charset="0"/>
                <a:cs typeface="Times New Roman" panose="02020603050405020304" pitchFamily="18" charset="0"/>
              </a:rPr>
              <a:t>va</a:t>
            </a:r>
            <a:r>
              <a:rPr lang="en-US" altLang="ru-RU" sz="3000" b="1" dirty="0" smtClean="0">
                <a:solidFill>
                  <a:schemeClr val="tx1"/>
                </a:solidFill>
                <a:effectLst/>
                <a:latin typeface="Times New Roman" panose="02020603050405020304" pitchFamily="18" charset="0"/>
                <a:cs typeface="Times New Roman" panose="02020603050405020304" pitchFamily="18" charset="0"/>
              </a:rPr>
              <a:t> </a:t>
            </a:r>
            <a:r>
              <a:rPr lang="en-US" altLang="ru-RU" sz="3000" b="1" dirty="0" err="1" smtClean="0">
                <a:solidFill>
                  <a:schemeClr val="tx1"/>
                </a:solidFill>
                <a:effectLst/>
                <a:latin typeface="Times New Roman" panose="02020603050405020304" pitchFamily="18" charset="0"/>
                <a:cs typeface="Times New Roman" panose="02020603050405020304" pitchFamily="18" charset="0"/>
              </a:rPr>
              <a:t>ularni</a:t>
            </a:r>
            <a:r>
              <a:rPr lang="en-US" altLang="ru-RU" sz="3000" b="1" dirty="0" smtClean="0">
                <a:solidFill>
                  <a:schemeClr val="tx1"/>
                </a:solidFill>
                <a:effectLst/>
                <a:latin typeface="Times New Roman" panose="02020603050405020304" pitchFamily="18" charset="0"/>
                <a:cs typeface="Times New Roman" panose="02020603050405020304" pitchFamily="18" charset="0"/>
              </a:rPr>
              <a:t> </a:t>
            </a:r>
            <a:r>
              <a:rPr lang="en-US" altLang="ru-RU" sz="3000" b="1" dirty="0" err="1" smtClean="0">
                <a:solidFill>
                  <a:schemeClr val="tx1"/>
                </a:solidFill>
                <a:effectLst/>
                <a:latin typeface="Times New Roman" panose="02020603050405020304" pitchFamily="18" charset="0"/>
                <a:cs typeface="Times New Roman" panose="02020603050405020304" pitchFamily="18" charset="0"/>
              </a:rPr>
              <a:t>qayta</a:t>
            </a:r>
            <a:r>
              <a:rPr lang="en-US" altLang="ru-RU" sz="3000" b="1" dirty="0" smtClean="0">
                <a:solidFill>
                  <a:schemeClr val="tx1"/>
                </a:solidFill>
                <a:effectLst/>
                <a:latin typeface="Times New Roman" panose="02020603050405020304" pitchFamily="18" charset="0"/>
                <a:cs typeface="Times New Roman" panose="02020603050405020304" pitchFamily="18" charset="0"/>
              </a:rPr>
              <a:t> </a:t>
            </a:r>
            <a:r>
              <a:rPr lang="en-US" altLang="ru-RU" sz="3000" b="1" dirty="0" err="1" smtClean="0">
                <a:solidFill>
                  <a:schemeClr val="tx1"/>
                </a:solidFill>
                <a:effectLst/>
                <a:latin typeface="Times New Roman" panose="02020603050405020304" pitchFamily="18" charset="0"/>
                <a:cs typeface="Times New Roman" panose="02020603050405020304" pitchFamily="18" charset="0"/>
              </a:rPr>
              <a:t>ishlash</a:t>
            </a:r>
            <a:r>
              <a:rPr lang="en-US" altLang="ru-RU" sz="3000" b="1" dirty="0" smtClean="0">
                <a:solidFill>
                  <a:schemeClr val="tx1"/>
                </a:solidFill>
                <a:effectLst/>
                <a:latin typeface="Times New Roman" panose="02020603050405020304" pitchFamily="18" charset="0"/>
                <a:cs typeface="Times New Roman" panose="02020603050405020304" pitchFamily="18" charset="0"/>
              </a:rPr>
              <a:t>  </a:t>
            </a:r>
            <a:r>
              <a:rPr lang="en-US" altLang="ru-RU" sz="3000" b="1" dirty="0" err="1" smtClean="0">
                <a:solidFill>
                  <a:schemeClr val="tx1"/>
                </a:solidFill>
                <a:effectLst/>
                <a:latin typeface="Times New Roman" panose="02020603050405020304" pitchFamily="18" charset="0"/>
                <a:cs typeface="Times New Roman" panose="02020603050405020304" pitchFamily="18" charset="0"/>
              </a:rPr>
              <a:t>uchun</a:t>
            </a:r>
            <a:r>
              <a:rPr lang="en-US" altLang="ru-RU" sz="3000" b="1" dirty="0" smtClean="0">
                <a:solidFill>
                  <a:schemeClr val="tx1"/>
                </a:solidFill>
                <a:effectLst/>
                <a:latin typeface="Times New Roman" panose="02020603050405020304" pitchFamily="18" charset="0"/>
                <a:cs typeface="Times New Roman" panose="02020603050405020304" pitchFamily="18" charset="0"/>
              </a:rPr>
              <a:t> </a:t>
            </a:r>
            <a:r>
              <a:rPr lang="en-US" altLang="ru-RU" sz="3000" b="1" dirty="0" err="1" smtClean="0">
                <a:solidFill>
                  <a:schemeClr val="tx1"/>
                </a:solidFill>
                <a:effectLst/>
                <a:latin typeface="Times New Roman" panose="02020603050405020304" pitchFamily="18" charset="0"/>
                <a:cs typeface="Times New Roman" panose="02020603050405020304" pitchFamily="18" charset="0"/>
              </a:rPr>
              <a:t>mo‘ljallangan</a:t>
            </a:r>
            <a:endParaRPr lang="ru-RU" altLang="ru-RU" sz="3000" b="1" dirty="0">
              <a:solidFill>
                <a:schemeClr val="tx1"/>
              </a:solidFill>
              <a:effectLst/>
              <a:latin typeface="Times New Roman" panose="02020603050405020304" pitchFamily="18" charset="0"/>
              <a:cs typeface="Times New Roman" panose="02020603050405020304" pitchFamily="18" charset="0"/>
            </a:endParaRPr>
          </a:p>
        </p:txBody>
      </p:sp>
      <p:pic>
        <p:nvPicPr>
          <p:cNvPr id="7171"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 y="1447800"/>
            <a:ext cx="8382000" cy="5181600"/>
          </a:xfrm>
          <a:noFill/>
        </p:spPr>
      </p:pic>
      <p:cxnSp>
        <p:nvCxnSpPr>
          <p:cNvPr id="9" name="Прямая со стрелкой 8"/>
          <p:cNvCxnSpPr/>
          <p:nvPr/>
        </p:nvCxnSpPr>
        <p:spPr>
          <a:xfrm rot="10800000">
            <a:off x="5334000" y="1524000"/>
            <a:ext cx="2362200" cy="18288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173" name="TextBox 9"/>
          <p:cNvSpPr txBox="1">
            <a:spLocks noChangeArrowheads="1"/>
          </p:cNvSpPr>
          <p:nvPr/>
        </p:nvSpPr>
        <p:spPr bwMode="auto">
          <a:xfrm>
            <a:off x="7315200" y="3352800"/>
            <a:ext cx="1219200" cy="630238"/>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ru-RU" dirty="0" err="1">
                <a:solidFill>
                  <a:srgbClr val="FF0000"/>
                </a:solidFill>
              </a:rPr>
              <a:t>Sarlavha</a:t>
            </a:r>
            <a:r>
              <a:rPr lang="en-US" altLang="ru-RU" dirty="0">
                <a:solidFill>
                  <a:srgbClr val="FF0000"/>
                </a:solidFill>
              </a:rPr>
              <a:t> </a:t>
            </a:r>
            <a:r>
              <a:rPr lang="en-US" altLang="ru-RU" dirty="0" err="1">
                <a:solidFill>
                  <a:srgbClr val="FF0000"/>
                </a:solidFill>
              </a:rPr>
              <a:t>satri</a:t>
            </a:r>
            <a:endParaRPr lang="ru-RU" altLang="ru-RU" dirty="0">
              <a:solidFill>
                <a:srgbClr val="FF0000"/>
              </a:solidFill>
            </a:endParaRPr>
          </a:p>
        </p:txBody>
      </p:sp>
      <p:cxnSp>
        <p:nvCxnSpPr>
          <p:cNvPr id="11" name="Прямая со стрелкой 10"/>
          <p:cNvCxnSpPr/>
          <p:nvPr/>
        </p:nvCxnSpPr>
        <p:spPr>
          <a:xfrm rot="16200000" flipV="1">
            <a:off x="228600" y="2362200"/>
            <a:ext cx="1447800" cy="2286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2" name="Прямоугольник 11"/>
          <p:cNvSpPr/>
          <p:nvPr/>
        </p:nvSpPr>
        <p:spPr>
          <a:xfrm>
            <a:off x="533400" y="3124200"/>
            <a:ext cx="1219200" cy="51911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a:solidFill>
                  <a:srgbClr val="FF0000"/>
                </a:solidFill>
              </a:rPr>
              <a:t>Menyular</a:t>
            </a:r>
            <a:r>
              <a:rPr lang="en-US" dirty="0">
                <a:solidFill>
                  <a:srgbClr val="FF0000"/>
                </a:solidFill>
              </a:rPr>
              <a:t> </a:t>
            </a:r>
            <a:r>
              <a:rPr lang="en-US" dirty="0" err="1">
                <a:solidFill>
                  <a:srgbClr val="FF0000"/>
                </a:solidFill>
              </a:rPr>
              <a:t>satri</a:t>
            </a:r>
            <a:endParaRPr lang="ru-RU" dirty="0">
              <a:solidFill>
                <a:srgbClr val="FF0000"/>
              </a:solidFill>
            </a:endParaRPr>
          </a:p>
        </p:txBody>
      </p:sp>
      <p:cxnSp>
        <p:nvCxnSpPr>
          <p:cNvPr id="13" name="Прямая со стрелкой 12"/>
          <p:cNvCxnSpPr/>
          <p:nvPr/>
        </p:nvCxnSpPr>
        <p:spPr>
          <a:xfrm rot="16200000" flipV="1">
            <a:off x="2683668" y="2421732"/>
            <a:ext cx="957263" cy="6858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 name="Прямоугольник 13"/>
          <p:cNvSpPr/>
          <p:nvPr/>
        </p:nvSpPr>
        <p:spPr>
          <a:xfrm>
            <a:off x="3200400" y="3233738"/>
            <a:ext cx="1219200" cy="5207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a:solidFill>
                  <a:srgbClr val="FF0000"/>
                </a:solidFill>
              </a:rPr>
              <a:t>Uskunalar</a:t>
            </a:r>
            <a:r>
              <a:rPr lang="en-US" dirty="0">
                <a:solidFill>
                  <a:srgbClr val="FF0000"/>
                </a:solidFill>
              </a:rPr>
              <a:t> </a:t>
            </a:r>
            <a:r>
              <a:rPr lang="en-US" dirty="0" err="1">
                <a:solidFill>
                  <a:srgbClr val="FF0000"/>
                </a:solidFill>
              </a:rPr>
              <a:t>paneli</a:t>
            </a:r>
            <a:endParaRPr lang="ru-RU" dirty="0">
              <a:solidFill>
                <a:srgbClr val="FF0000"/>
              </a:solidFill>
            </a:endParaRPr>
          </a:p>
        </p:txBody>
      </p:sp>
    </p:spTree>
    <p:extLst>
      <p:ext uri="{BB962C8B-B14F-4D97-AF65-F5344CB8AC3E}">
        <p14:creationId xmlns:p14="http://schemas.microsoft.com/office/powerpoint/2010/main" val="960957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8" y="1628800"/>
            <a:ext cx="8604448" cy="4968552"/>
          </a:xfrm>
        </p:spPr>
        <p:txBody>
          <a:bodyPr>
            <a:noAutofit/>
          </a:bodyPr>
          <a:lstStyle/>
          <a:p>
            <a:pPr algn="just"/>
            <a:r>
              <a:rPr lang="ru-RU" sz="2200" dirty="0">
                <a:solidFill>
                  <a:schemeClr val="tx1"/>
                </a:solidFill>
                <a:latin typeface="Times New Roman" panose="02020603050405020304" pitchFamily="18" charset="0"/>
                <a:cs typeface="Times New Roman" panose="02020603050405020304" pitchFamily="18" charset="0"/>
              </a:rPr>
              <a:t>- </a:t>
            </a:r>
            <a:r>
              <a:rPr lang="ru-RU" sz="2200" b="1" dirty="0">
                <a:solidFill>
                  <a:schemeClr val="tx1"/>
                </a:solidFill>
                <a:latin typeface="Times New Roman" panose="02020603050405020304" pitchFamily="18" charset="0"/>
                <a:cs typeface="Times New Roman" panose="02020603050405020304" pitchFamily="18" charset="0"/>
              </a:rPr>
              <a:t>Главная</a:t>
            </a:r>
            <a:r>
              <a:rPr lang="ru-RU" sz="2200" dirty="0">
                <a:solidFill>
                  <a:schemeClr val="tx1"/>
                </a:solidFill>
                <a:latin typeface="Times New Roman" panose="02020603050405020304" pitchFamily="18" charset="0"/>
                <a:cs typeface="Times New Roman" panose="02020603050405020304" pitchFamily="18" charset="0"/>
              </a:rPr>
              <a:t> – </a:t>
            </a:r>
            <a:r>
              <a:rPr lang="en-US" sz="2200" dirty="0" err="1">
                <a:solidFill>
                  <a:schemeClr val="tx1"/>
                </a:solidFill>
                <a:latin typeface="Times New Roman" panose="02020603050405020304" pitchFamily="18" charset="0"/>
                <a:cs typeface="Times New Roman" panose="02020603050405020304" pitchFamily="18" charset="0"/>
              </a:rPr>
              <a:t>bu</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menyuda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matnni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tahrirlash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uchun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zarur</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bo‘lgan</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buyruqlar</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joylashgan</a:t>
            </a:r>
            <a:r>
              <a:rPr lang="ru-RU" sz="2200" dirty="0">
                <a:solidFill>
                  <a:schemeClr val="tx1"/>
                </a:solidFill>
                <a:latin typeface="Times New Roman" panose="02020603050405020304" pitchFamily="18" charset="0"/>
                <a:cs typeface="Times New Roman" panose="02020603050405020304" pitchFamily="18" charset="0"/>
              </a:rPr>
              <a:t>;</a:t>
            </a:r>
            <a:endParaRPr lang="en-US" sz="2200" dirty="0">
              <a:solidFill>
                <a:schemeClr val="tx1"/>
              </a:solidFill>
              <a:latin typeface="Times New Roman" panose="02020603050405020304" pitchFamily="18" charset="0"/>
              <a:cs typeface="Times New Roman" panose="02020603050405020304" pitchFamily="18" charset="0"/>
            </a:endParaRPr>
          </a:p>
          <a:p>
            <a:pPr algn="just"/>
            <a:r>
              <a:rPr lang="ru-RU" sz="2200" dirty="0">
                <a:solidFill>
                  <a:schemeClr val="tx1"/>
                </a:solidFill>
                <a:latin typeface="Times New Roman" panose="02020603050405020304" pitchFamily="18" charset="0"/>
                <a:cs typeface="Times New Roman" panose="02020603050405020304" pitchFamily="18" charset="0"/>
              </a:rPr>
              <a:t>- </a:t>
            </a:r>
            <a:r>
              <a:rPr lang="ru-RU" sz="2200" b="1" dirty="0">
                <a:solidFill>
                  <a:schemeClr val="tx1"/>
                </a:solidFill>
                <a:latin typeface="Times New Roman" panose="02020603050405020304" pitchFamily="18" charset="0"/>
                <a:cs typeface="Times New Roman" panose="02020603050405020304" pitchFamily="18" charset="0"/>
              </a:rPr>
              <a:t>Вставка</a:t>
            </a:r>
            <a:r>
              <a:rPr lang="ru-RU" sz="2200" dirty="0">
                <a:solidFill>
                  <a:schemeClr val="tx1"/>
                </a:solidFill>
                <a:latin typeface="Times New Roman" panose="02020603050405020304" pitchFamily="18" charset="0"/>
                <a:cs typeface="Times New Roman" panose="02020603050405020304" pitchFamily="18" charset="0"/>
              </a:rPr>
              <a:t> – </a:t>
            </a:r>
            <a:r>
              <a:rPr lang="en-US" sz="2200" dirty="0" err="1">
                <a:solidFill>
                  <a:schemeClr val="tx1"/>
                </a:solidFill>
                <a:latin typeface="Times New Roman" panose="02020603050405020304" pitchFamily="18" charset="0"/>
                <a:cs typeface="Times New Roman" panose="02020603050405020304" pitchFamily="18" charset="0"/>
              </a:rPr>
              <a:t>hujjat</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tarkibiga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kiritilishi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lozim</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bo‘lgan</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ob’ektlar</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a:solidFill>
                  <a:schemeClr val="tx1"/>
                </a:solidFill>
                <a:latin typeface="Times New Roman" panose="02020603050405020304" pitchFamily="18" charset="0"/>
                <a:cs typeface="Times New Roman" panose="02020603050405020304" pitchFamily="18" charset="0"/>
              </a:rPr>
              <a:t>(</a:t>
            </a:r>
            <a:r>
              <a:rPr lang="en-US" sz="2200" dirty="0" err="1">
                <a:solidFill>
                  <a:schemeClr val="tx1"/>
                </a:solidFill>
                <a:latin typeface="Times New Roman" panose="02020603050405020304" pitchFamily="18" charset="0"/>
                <a:cs typeface="Times New Roman" panose="02020603050405020304" pitchFamily="18" charset="0"/>
              </a:rPr>
              <a:t>rasm</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chizma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jadval</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diagramma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hokazo</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shu</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yerdan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tanlanadi</a:t>
            </a:r>
            <a:r>
              <a:rPr lang="ru-RU" sz="2200" dirty="0">
                <a:solidFill>
                  <a:schemeClr val="tx1"/>
                </a:solidFill>
                <a:latin typeface="Times New Roman" panose="02020603050405020304" pitchFamily="18" charset="0"/>
                <a:cs typeface="Times New Roman" panose="02020603050405020304" pitchFamily="18" charset="0"/>
              </a:rPr>
              <a:t>;</a:t>
            </a:r>
            <a:endParaRPr lang="en-US" sz="2200" dirty="0">
              <a:solidFill>
                <a:schemeClr val="tx1"/>
              </a:solidFill>
              <a:latin typeface="Times New Roman" panose="02020603050405020304" pitchFamily="18" charset="0"/>
              <a:cs typeface="Times New Roman" panose="02020603050405020304" pitchFamily="18" charset="0"/>
            </a:endParaRPr>
          </a:p>
          <a:p>
            <a:pPr algn="just"/>
            <a:r>
              <a:rPr lang="uz-Cyrl-UZ" sz="2200" dirty="0">
                <a:solidFill>
                  <a:schemeClr val="tx1"/>
                </a:solidFill>
                <a:latin typeface="Times New Roman" panose="02020603050405020304" pitchFamily="18" charset="0"/>
                <a:cs typeface="Times New Roman" panose="02020603050405020304" pitchFamily="18" charset="0"/>
              </a:rPr>
              <a:t>-  </a:t>
            </a:r>
            <a:r>
              <a:rPr lang="uz-Cyrl-UZ" sz="2200" b="1" dirty="0">
                <a:solidFill>
                  <a:schemeClr val="tx1"/>
                </a:solidFill>
                <a:latin typeface="Times New Roman" panose="02020603050405020304" pitchFamily="18" charset="0"/>
                <a:cs typeface="Times New Roman" panose="02020603050405020304" pitchFamily="18" charset="0"/>
              </a:rPr>
              <a:t>Дизайн</a:t>
            </a:r>
            <a:r>
              <a:rPr lang="uz-Cyrl-UZ" sz="2200" dirty="0">
                <a:solidFill>
                  <a:schemeClr val="tx1"/>
                </a:solidFill>
                <a:latin typeface="Times New Roman" panose="02020603050405020304" pitchFamily="18" charset="0"/>
                <a:cs typeface="Times New Roman" panose="02020603050405020304" pitchFamily="18" charset="0"/>
              </a:rPr>
              <a:t> – </a:t>
            </a:r>
            <a:r>
              <a:rPr lang="en-US" sz="2200" dirty="0" err="1">
                <a:solidFill>
                  <a:schemeClr val="tx1"/>
                </a:solidFill>
                <a:latin typeface="Times New Roman" panose="02020603050405020304" pitchFamily="18" charset="0"/>
                <a:cs typeface="Times New Roman" panose="02020603050405020304" pitchFamily="18" charset="0"/>
              </a:rPr>
              <a:t>hujjatga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turli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ko‘rinish</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a:solidFill>
                  <a:schemeClr val="tx1"/>
                </a:solidFill>
                <a:latin typeface="Times New Roman" panose="02020603050405020304" pitchFamily="18" charset="0"/>
                <a:cs typeface="Times New Roman" panose="02020603050405020304" pitchFamily="18" charset="0"/>
              </a:rPr>
              <a:t>(</a:t>
            </a:r>
            <a:r>
              <a:rPr lang="en-US" sz="2200" dirty="0" err="1">
                <a:solidFill>
                  <a:schemeClr val="tx1"/>
                </a:solidFill>
                <a:latin typeface="Times New Roman" panose="02020603050405020304" pitchFamily="18" charset="0"/>
                <a:cs typeface="Times New Roman" panose="02020603050405020304" pitchFamily="18" charset="0"/>
              </a:rPr>
              <a:t>dizayn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berish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uchun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bir</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qancha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havolalar</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tayyor</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dizaynlar</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ro‘yhati</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keltirilgan</a:t>
            </a:r>
            <a:r>
              <a:rPr lang="en-US" sz="2200" dirty="0" smtClean="0">
                <a:solidFill>
                  <a:schemeClr val="tx1"/>
                </a:solidFill>
                <a:latin typeface="Times New Roman" panose="02020603050405020304" pitchFamily="18" charset="0"/>
                <a:cs typeface="Times New Roman" panose="02020603050405020304" pitchFamily="18" charset="0"/>
              </a:rPr>
              <a:t>;</a:t>
            </a:r>
          </a:p>
          <a:p>
            <a:pPr algn="just"/>
            <a:r>
              <a:rPr lang="ru-RU" sz="2200" dirty="0">
                <a:solidFill>
                  <a:schemeClr val="tx1"/>
                </a:solidFill>
                <a:latin typeface="Times New Roman" panose="02020603050405020304" pitchFamily="18" charset="0"/>
                <a:cs typeface="Times New Roman" panose="02020603050405020304" pitchFamily="18" charset="0"/>
              </a:rPr>
              <a:t>-  </a:t>
            </a:r>
            <a:r>
              <a:rPr lang="ru-RU" sz="2200" b="1" dirty="0">
                <a:solidFill>
                  <a:schemeClr val="tx1"/>
                </a:solidFill>
                <a:latin typeface="Times New Roman" panose="02020603050405020304" pitchFamily="18" charset="0"/>
                <a:cs typeface="Times New Roman" panose="02020603050405020304" pitchFamily="18" charset="0"/>
              </a:rPr>
              <a:t>Разметка страницы</a:t>
            </a:r>
            <a:r>
              <a:rPr lang="ru-RU" sz="2200" dirty="0">
                <a:solidFill>
                  <a:schemeClr val="tx1"/>
                </a:solidFill>
                <a:latin typeface="Times New Roman" panose="02020603050405020304" pitchFamily="18" charset="0"/>
                <a:cs typeface="Times New Roman" panose="02020603050405020304" pitchFamily="18" charset="0"/>
              </a:rPr>
              <a:t> – </a:t>
            </a:r>
            <a:r>
              <a:rPr lang="en-US" sz="2200" dirty="0" err="1">
                <a:solidFill>
                  <a:schemeClr val="tx1"/>
                </a:solidFill>
                <a:latin typeface="Times New Roman" panose="02020603050405020304" pitchFamily="18" charset="0"/>
                <a:cs typeface="Times New Roman" panose="02020603050405020304" pitchFamily="18" charset="0"/>
              </a:rPr>
              <a:t>sahifaning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o‘lchamlari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tahrirlanadigan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maydon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o‘lchamlari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sahifa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yo‘nalishi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sahifadagi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ustunlar</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soni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boshqa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sozlovlarni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amalga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oshirish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mumkin</a:t>
            </a:r>
            <a:r>
              <a:rPr lang="ru-RU" sz="2200" dirty="0" smtClean="0">
                <a:solidFill>
                  <a:schemeClr val="tx1"/>
                </a:solidFill>
                <a:latin typeface="Times New Roman" panose="02020603050405020304" pitchFamily="18" charset="0"/>
                <a:cs typeface="Times New Roman" panose="02020603050405020304" pitchFamily="18" charset="0"/>
              </a:rPr>
              <a:t>;</a:t>
            </a:r>
            <a:endParaRPr lang="ru-RU" sz="2200" dirty="0">
              <a:solidFill>
                <a:schemeClr val="tx1"/>
              </a:solidFill>
              <a:latin typeface="Times New Roman" panose="02020603050405020304" pitchFamily="18" charset="0"/>
              <a:cs typeface="Times New Roman" panose="02020603050405020304" pitchFamily="18" charset="0"/>
            </a:endParaRPr>
          </a:p>
        </p:txBody>
      </p:sp>
      <p:sp>
        <p:nvSpPr>
          <p:cNvPr id="3" name="Заголовок 2"/>
          <p:cNvSpPr>
            <a:spLocks noGrp="1"/>
          </p:cNvSpPr>
          <p:nvPr>
            <p:ph type="title"/>
          </p:nvPr>
        </p:nvSpPr>
        <p:spPr>
          <a:xfrm>
            <a:off x="2123728" y="188640"/>
            <a:ext cx="6804248" cy="1150897"/>
          </a:xfrm>
        </p:spPr>
        <p:txBody>
          <a:bodyPr>
            <a:normAutofit/>
          </a:bodyPr>
          <a:lstStyle/>
          <a:p>
            <a:r>
              <a:rPr lang="en-US" sz="3000" b="1" dirty="0">
                <a:solidFill>
                  <a:schemeClr val="tx1"/>
                </a:solidFill>
                <a:effectLst/>
                <a:latin typeface="Times New Roman" panose="02020603050405020304" pitchFamily="18" charset="0"/>
                <a:cs typeface="Times New Roman" panose="02020603050405020304" pitchFamily="18" charset="0"/>
              </a:rPr>
              <a:t>Word </a:t>
            </a:r>
            <a:r>
              <a:rPr lang="en-US" sz="3000" b="1" dirty="0" err="1">
                <a:solidFill>
                  <a:schemeClr val="tx1"/>
                </a:solidFill>
                <a:effectLst/>
                <a:latin typeface="Times New Roman" panose="02020603050405020304" pitchFamily="18" charset="0"/>
                <a:cs typeface="Times New Roman" panose="02020603050405020304" pitchFamily="18" charset="0"/>
              </a:rPr>
              <a:t>dasturining</a:t>
            </a:r>
            <a:r>
              <a:rPr lang="en-US" sz="3000" b="1" dirty="0">
                <a:solidFill>
                  <a:schemeClr val="tx1"/>
                </a:solidFill>
                <a:effectLst/>
                <a:latin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cs typeface="Times New Roman" panose="02020603050405020304" pitchFamily="18" charset="0"/>
              </a:rPr>
              <a:t>asosiy</a:t>
            </a:r>
            <a:r>
              <a:rPr lang="en-US" sz="3000" b="1" dirty="0">
                <a:solidFill>
                  <a:schemeClr val="tx1"/>
                </a:solidFill>
                <a:effectLst/>
                <a:latin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cs typeface="Times New Roman" panose="02020603050405020304" pitchFamily="18" charset="0"/>
              </a:rPr>
              <a:t>menyulari</a:t>
            </a:r>
            <a:endParaRPr lang="ru-RU" sz="3000" b="1" dirty="0">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13369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pPr algn="just"/>
            <a:r>
              <a:rPr lang="ru-RU" sz="2200" dirty="0">
                <a:solidFill>
                  <a:schemeClr val="tx1"/>
                </a:solidFill>
                <a:latin typeface="Times New Roman" panose="02020603050405020304" pitchFamily="18" charset="0"/>
                <a:cs typeface="Times New Roman" panose="02020603050405020304" pitchFamily="18" charset="0"/>
              </a:rPr>
              <a:t>- </a:t>
            </a:r>
            <a:r>
              <a:rPr lang="ru-RU" sz="2200" b="1" dirty="0">
                <a:solidFill>
                  <a:schemeClr val="tx1"/>
                </a:solidFill>
                <a:latin typeface="Times New Roman" panose="02020603050405020304" pitchFamily="18" charset="0"/>
                <a:cs typeface="Times New Roman" panose="02020603050405020304" pitchFamily="18" charset="0"/>
              </a:rPr>
              <a:t>Ссылки</a:t>
            </a:r>
            <a:r>
              <a:rPr lang="ru-RU" sz="2200" dirty="0">
                <a:solidFill>
                  <a:schemeClr val="tx1"/>
                </a:solidFill>
                <a:latin typeface="Times New Roman" panose="02020603050405020304" pitchFamily="18" charset="0"/>
                <a:cs typeface="Times New Roman" panose="02020603050405020304" pitchFamily="18" charset="0"/>
              </a:rPr>
              <a:t> – </a:t>
            </a:r>
            <a:r>
              <a:rPr lang="en-US" sz="2200" dirty="0" err="1">
                <a:solidFill>
                  <a:schemeClr val="tx1"/>
                </a:solidFill>
                <a:latin typeface="Times New Roman" panose="02020603050405020304" pitchFamily="18" charset="0"/>
                <a:cs typeface="Times New Roman" panose="02020603050405020304" pitchFamily="18" charset="0"/>
              </a:rPr>
              <a:t>bu</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menyu</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orqali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hujjat</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tarkibidagi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sarlavhalarni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izohlarni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snoska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o‘rnatish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mumkin</a:t>
            </a:r>
            <a:r>
              <a:rPr lang="en-US" sz="2200" dirty="0">
                <a:solidFill>
                  <a:schemeClr val="tx1"/>
                </a:solidFill>
                <a:latin typeface="Times New Roman" panose="02020603050405020304" pitchFamily="18" charset="0"/>
                <a:cs typeface="Times New Roman" panose="02020603050405020304" pitchFamily="18" charset="0"/>
              </a:rPr>
              <a:t>;</a:t>
            </a:r>
            <a:endParaRPr lang="ru-RU" sz="2200" dirty="0">
              <a:solidFill>
                <a:schemeClr val="tx1"/>
              </a:solidFill>
              <a:latin typeface="Times New Roman" panose="02020603050405020304" pitchFamily="18" charset="0"/>
              <a:cs typeface="Times New Roman" panose="02020603050405020304" pitchFamily="18" charset="0"/>
            </a:endParaRPr>
          </a:p>
          <a:p>
            <a:pPr algn="just"/>
            <a:r>
              <a:rPr lang="ru-RU" sz="2200" dirty="0">
                <a:solidFill>
                  <a:schemeClr val="tx1"/>
                </a:solidFill>
                <a:latin typeface="Times New Roman" panose="02020603050405020304" pitchFamily="18" charset="0"/>
                <a:cs typeface="Times New Roman" panose="02020603050405020304" pitchFamily="18" charset="0"/>
              </a:rPr>
              <a:t>- </a:t>
            </a:r>
            <a:r>
              <a:rPr lang="ru-RU" sz="2200" b="1" dirty="0">
                <a:solidFill>
                  <a:schemeClr val="tx1"/>
                </a:solidFill>
                <a:latin typeface="Times New Roman" panose="02020603050405020304" pitchFamily="18" charset="0"/>
                <a:cs typeface="Times New Roman" panose="02020603050405020304" pitchFamily="18" charset="0"/>
              </a:rPr>
              <a:t>Рассылки</a:t>
            </a:r>
            <a:r>
              <a:rPr lang="ru-RU" sz="2200" dirty="0">
                <a:solidFill>
                  <a:schemeClr val="tx1"/>
                </a:solidFill>
                <a:latin typeface="Times New Roman" panose="02020603050405020304" pitchFamily="18" charset="0"/>
                <a:cs typeface="Times New Roman" panose="02020603050405020304" pitchFamily="18" charset="0"/>
              </a:rPr>
              <a:t> </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hujjatni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pochta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orqali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uzatish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uchun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kerakli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bo'lgan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uskunalar</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bilan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jihozlangan</a:t>
            </a:r>
            <a:r>
              <a:rPr lang="en-US" sz="2200" dirty="0">
                <a:solidFill>
                  <a:schemeClr val="tx1"/>
                </a:solidFill>
                <a:latin typeface="Times New Roman" panose="02020603050405020304" pitchFamily="18" charset="0"/>
                <a:cs typeface="Times New Roman" panose="02020603050405020304" pitchFamily="18" charset="0"/>
              </a:rPr>
              <a:t>;</a:t>
            </a:r>
          </a:p>
          <a:p>
            <a:pPr algn="just"/>
            <a:r>
              <a:rPr lang="ru-RU" sz="2200" b="1" dirty="0">
                <a:solidFill>
                  <a:schemeClr val="tx1"/>
                </a:solidFill>
                <a:latin typeface="Times New Roman" panose="02020603050405020304" pitchFamily="18" charset="0"/>
                <a:cs typeface="Times New Roman" panose="02020603050405020304" pitchFamily="18" charset="0"/>
              </a:rPr>
              <a:t>Рецензирование</a:t>
            </a:r>
            <a:r>
              <a:rPr lang="ru-RU" sz="2200" dirty="0">
                <a:solidFill>
                  <a:schemeClr val="tx1"/>
                </a:solidFill>
                <a:latin typeface="Times New Roman" panose="02020603050405020304" pitchFamily="18" charset="0"/>
                <a:cs typeface="Times New Roman" panose="02020603050405020304" pitchFamily="18" charset="0"/>
              </a:rPr>
              <a:t> – </a:t>
            </a:r>
            <a:r>
              <a:rPr lang="en-US" sz="2200" dirty="0" err="1">
                <a:solidFill>
                  <a:schemeClr val="tx1"/>
                </a:solidFill>
                <a:latin typeface="Times New Roman" panose="02020603050405020304" pitchFamily="18" charset="0"/>
                <a:cs typeface="Times New Roman" panose="02020603050405020304" pitchFamily="18" charset="0"/>
              </a:rPr>
              <a:t>hujjatdagi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mavjud</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xatolarni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topish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ularni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bartaraf</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etish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uchun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mo'ljallangan</a:t>
            </a:r>
            <a:r>
              <a:rPr lang="ru-RU" sz="2200" dirty="0">
                <a:solidFill>
                  <a:schemeClr val="tx1"/>
                </a:solidFill>
                <a:latin typeface="Times New Roman" panose="02020603050405020304" pitchFamily="18" charset="0"/>
                <a:cs typeface="Times New Roman" panose="02020603050405020304" pitchFamily="18" charset="0"/>
              </a:rPr>
              <a:t>;</a:t>
            </a:r>
            <a:endParaRPr lang="en-US" sz="2200" dirty="0">
              <a:solidFill>
                <a:schemeClr val="tx1"/>
              </a:solidFill>
              <a:latin typeface="Times New Roman" panose="02020603050405020304" pitchFamily="18" charset="0"/>
              <a:cs typeface="Times New Roman" panose="02020603050405020304" pitchFamily="18" charset="0"/>
            </a:endParaRPr>
          </a:p>
          <a:p>
            <a:pPr algn="just"/>
            <a:r>
              <a:rPr lang="ru-RU" sz="2200" b="1" dirty="0">
                <a:solidFill>
                  <a:schemeClr val="tx1"/>
                </a:solidFill>
                <a:latin typeface="Times New Roman" panose="02020603050405020304" pitchFamily="18" charset="0"/>
                <a:cs typeface="Times New Roman" panose="02020603050405020304" pitchFamily="18" charset="0"/>
              </a:rPr>
              <a:t>Вид</a:t>
            </a:r>
            <a:r>
              <a:rPr lang="ru-RU" sz="2200" dirty="0">
                <a:solidFill>
                  <a:schemeClr val="tx1"/>
                </a:solidFill>
                <a:latin typeface="Times New Roman" panose="02020603050405020304" pitchFamily="18" charset="0"/>
                <a:cs typeface="Times New Roman" panose="02020603050405020304" pitchFamily="18" charset="0"/>
              </a:rPr>
              <a:t> – </a:t>
            </a:r>
            <a:r>
              <a:rPr lang="en-US" sz="2200" dirty="0" err="1">
                <a:solidFill>
                  <a:schemeClr val="tx1"/>
                </a:solidFill>
                <a:latin typeface="Times New Roman" panose="02020603050405020304" pitchFamily="18" charset="0"/>
                <a:cs typeface="Times New Roman" panose="02020603050405020304" pitchFamily="18" charset="0"/>
              </a:rPr>
              <a:t>tahrirlash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jarayonidagi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ko</a:t>
            </a:r>
            <a:r>
              <a:rPr lang="en-US" sz="2200" dirty="0">
                <a:solidFill>
                  <a:schemeClr val="tx1"/>
                </a:solidFill>
                <a:latin typeface="Times New Roman" panose="02020603050405020304" pitchFamily="18" charset="0"/>
                <a:cs typeface="Times New Roman" panose="02020603050405020304" pitchFamily="18" charset="0"/>
              </a:rPr>
              <a:t>‘֥</a:t>
            </a:r>
            <a:r>
              <a:rPr lang="en-US" sz="2200" dirty="0" err="1">
                <a:solidFill>
                  <a:schemeClr val="tx1"/>
                </a:solidFill>
                <a:latin typeface="Times New Roman" panose="02020603050405020304" pitchFamily="18" charset="0"/>
                <a:cs typeface="Times New Roman" panose="02020603050405020304" pitchFamily="18" charset="0"/>
              </a:rPr>
              <a:t>rinish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holatlari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ko‘rish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rejimi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sahifaga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chizg‘ich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setka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qo‘yish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oynani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ikkiga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bo‘lish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hokazo</a:t>
            </a:r>
            <a:r>
              <a:rPr lang="en-US" sz="2200" dirty="0" smtClean="0">
                <a:solidFill>
                  <a:schemeClr val="tx1"/>
                </a:solidFill>
                <a:latin typeface="Times New Roman" panose="02020603050405020304" pitchFamily="18" charset="0"/>
                <a:cs typeface="Times New Roman" panose="02020603050405020304" pitchFamily="18" charset="0"/>
              </a:rPr>
              <a:t>);</a:t>
            </a:r>
            <a:endParaRPr lang="ru-RU" sz="2200" dirty="0">
              <a:solidFill>
                <a:schemeClr val="tx1"/>
              </a:solidFill>
              <a:latin typeface="Times New Roman" panose="02020603050405020304" pitchFamily="18" charset="0"/>
              <a:cs typeface="Times New Roman" panose="02020603050405020304" pitchFamily="18" charset="0"/>
            </a:endParaRPr>
          </a:p>
        </p:txBody>
      </p:sp>
      <p:sp>
        <p:nvSpPr>
          <p:cNvPr id="3" name="Заголовок 2"/>
          <p:cNvSpPr>
            <a:spLocks noGrp="1"/>
          </p:cNvSpPr>
          <p:nvPr>
            <p:ph type="title"/>
          </p:nvPr>
        </p:nvSpPr>
        <p:spPr/>
        <p:txBody>
          <a:bodyPr>
            <a:normAutofit/>
          </a:bodyPr>
          <a:lstStyle/>
          <a:p>
            <a:r>
              <a:rPr lang="en-US" sz="3000" b="1" dirty="0">
                <a:solidFill>
                  <a:schemeClr val="tx1"/>
                </a:solidFill>
                <a:effectLst/>
                <a:latin typeface="Times New Roman" panose="02020603050405020304" pitchFamily="18" charset="0"/>
                <a:cs typeface="Times New Roman" panose="02020603050405020304" pitchFamily="18" charset="0"/>
              </a:rPr>
              <a:t>Word </a:t>
            </a:r>
            <a:r>
              <a:rPr lang="en-US" sz="3000" b="1" dirty="0" err="1">
                <a:solidFill>
                  <a:schemeClr val="tx1"/>
                </a:solidFill>
                <a:effectLst/>
                <a:latin typeface="Times New Roman" panose="02020603050405020304" pitchFamily="18" charset="0"/>
                <a:cs typeface="Times New Roman" panose="02020603050405020304" pitchFamily="18" charset="0"/>
              </a:rPr>
              <a:t>dasturining</a:t>
            </a:r>
            <a:r>
              <a:rPr lang="en-US" sz="3000" b="1" dirty="0">
                <a:solidFill>
                  <a:schemeClr val="tx1"/>
                </a:solidFill>
                <a:effectLst/>
                <a:latin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cs typeface="Times New Roman" panose="02020603050405020304" pitchFamily="18" charset="0"/>
              </a:rPr>
              <a:t>asosiy</a:t>
            </a:r>
            <a:r>
              <a:rPr lang="en-US" sz="3000" b="1" dirty="0">
                <a:solidFill>
                  <a:schemeClr val="tx1"/>
                </a:solidFill>
                <a:effectLst/>
                <a:latin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cs typeface="Times New Roman" panose="02020603050405020304" pitchFamily="18" charset="0"/>
              </a:rPr>
              <a:t>menyulari</a:t>
            </a:r>
            <a:endParaRPr lang="ru-RU" sz="3000" dirty="0"/>
          </a:p>
        </p:txBody>
      </p:sp>
    </p:spTree>
    <p:extLst>
      <p:ext uri="{BB962C8B-B14F-4D97-AF65-F5344CB8AC3E}">
        <p14:creationId xmlns:p14="http://schemas.microsoft.com/office/powerpoint/2010/main" val="4169499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a:xfrm>
            <a:off x="1691680" y="116632"/>
            <a:ext cx="7223720" cy="1224136"/>
          </a:xfrm>
        </p:spPr>
        <p:txBody>
          <a:bodyPr>
            <a:noAutofit/>
          </a:bodyPr>
          <a:lstStyle/>
          <a:p>
            <a:r>
              <a:rPr lang="en-US" altLang="ru-RU" sz="2200" b="1" dirty="0">
                <a:solidFill>
                  <a:schemeClr val="tx1"/>
                </a:solidFill>
                <a:effectLst/>
                <a:latin typeface="Times New Roman" panose="02020603050405020304" pitchFamily="18" charset="0"/>
                <a:cs typeface="Times New Roman" panose="02020603050405020304" pitchFamily="18" charset="0"/>
              </a:rPr>
              <a:t>Microsoft Word </a:t>
            </a:r>
            <a:r>
              <a:rPr lang="en-US" altLang="ru-RU" sz="2200" b="1" dirty="0" err="1">
                <a:solidFill>
                  <a:schemeClr val="tx1"/>
                </a:solidFill>
                <a:effectLst/>
                <a:latin typeface="Times New Roman" panose="02020603050405020304" pitchFamily="18" charset="0"/>
                <a:cs typeface="Times New Roman" panose="02020603050405020304" pitchFamily="18" charset="0"/>
              </a:rPr>
              <a:t>matn</a:t>
            </a:r>
            <a:r>
              <a:rPr lang="en-US" altLang="ru-RU" sz="2200" b="1" dirty="0">
                <a:solidFill>
                  <a:schemeClr val="tx1"/>
                </a:solidFill>
                <a:effectLst/>
                <a:latin typeface="Times New Roman" panose="02020603050405020304" pitchFamily="18" charset="0"/>
                <a:cs typeface="Times New Roman" panose="02020603050405020304" pitchFamily="18" charset="0"/>
              </a:rPr>
              <a:t> </a:t>
            </a:r>
            <a:r>
              <a:rPr lang="en-US" altLang="ru-RU" sz="2200" b="1" dirty="0" err="1">
                <a:solidFill>
                  <a:schemeClr val="tx1"/>
                </a:solidFill>
                <a:effectLst/>
                <a:latin typeface="Times New Roman" panose="02020603050405020304" pitchFamily="18" charset="0"/>
                <a:cs typeface="Times New Roman" panose="02020603050405020304" pitchFamily="18" charset="0"/>
              </a:rPr>
              <a:t>muharririda</a:t>
            </a:r>
            <a:r>
              <a:rPr lang="en-US" altLang="ru-RU" sz="2200" b="1" dirty="0">
                <a:solidFill>
                  <a:schemeClr val="tx1"/>
                </a:solidFill>
                <a:effectLst/>
                <a:latin typeface="Times New Roman" panose="02020603050405020304" pitchFamily="18" charset="0"/>
                <a:cs typeface="Times New Roman" panose="02020603050405020304" pitchFamily="18" charset="0"/>
              </a:rPr>
              <a:t>  </a:t>
            </a:r>
            <a:r>
              <a:rPr lang="en-US" altLang="ru-RU" sz="2200" b="1" dirty="0" err="1">
                <a:solidFill>
                  <a:schemeClr val="tx1"/>
                </a:solidFill>
                <a:effectLst/>
                <a:latin typeface="Times New Roman" panose="02020603050405020304" pitchFamily="18" charset="0"/>
                <a:cs typeface="Times New Roman" panose="02020603050405020304" pitchFamily="18" charset="0"/>
              </a:rPr>
              <a:t>ma’lumotlarni</a:t>
            </a:r>
            <a:r>
              <a:rPr lang="en-US" altLang="ru-RU" sz="2200" b="1" dirty="0">
                <a:solidFill>
                  <a:schemeClr val="tx1"/>
                </a:solidFill>
                <a:effectLst/>
                <a:latin typeface="Times New Roman" panose="02020603050405020304" pitchFamily="18" charset="0"/>
                <a:cs typeface="Times New Roman" panose="02020603050405020304" pitchFamily="18" charset="0"/>
              </a:rPr>
              <a:t> </a:t>
            </a:r>
            <a:r>
              <a:rPr lang="en-US" altLang="ru-RU" sz="2200" b="1" dirty="0" err="1">
                <a:solidFill>
                  <a:schemeClr val="tx1"/>
                </a:solidFill>
                <a:effectLst/>
                <a:latin typeface="Times New Roman" panose="02020603050405020304" pitchFamily="18" charset="0"/>
                <a:cs typeface="Times New Roman" panose="02020603050405020304" pitchFamily="18" charset="0"/>
              </a:rPr>
              <a:t>tahrirlashda</a:t>
            </a:r>
            <a:r>
              <a:rPr lang="en-US" altLang="ru-RU" sz="2200" b="1" dirty="0">
                <a:solidFill>
                  <a:schemeClr val="tx1"/>
                </a:solidFill>
                <a:effectLst/>
                <a:latin typeface="Times New Roman" panose="02020603050405020304" pitchFamily="18" charset="0"/>
                <a:cs typeface="Times New Roman" panose="02020603050405020304" pitchFamily="18" charset="0"/>
              </a:rPr>
              <a:t> </a:t>
            </a:r>
            <a:r>
              <a:rPr lang="en-US" altLang="ru-RU" sz="2200" b="1" dirty="0" err="1">
                <a:solidFill>
                  <a:schemeClr val="tx1"/>
                </a:solidFill>
                <a:effectLst/>
                <a:latin typeface="Times New Roman" panose="02020603050405020304" pitchFamily="18" charset="0"/>
                <a:cs typeface="Times New Roman" panose="02020603050405020304" pitchFamily="18" charset="0"/>
              </a:rPr>
              <a:t>matn</a:t>
            </a:r>
            <a:r>
              <a:rPr lang="en-US" altLang="ru-RU" sz="2200" b="1" dirty="0">
                <a:solidFill>
                  <a:schemeClr val="tx1"/>
                </a:solidFill>
                <a:effectLst/>
                <a:latin typeface="Times New Roman" panose="02020603050405020304" pitchFamily="18" charset="0"/>
                <a:cs typeface="Times New Roman" panose="02020603050405020304" pitchFamily="18" charset="0"/>
              </a:rPr>
              <a:t>  </a:t>
            </a:r>
            <a:r>
              <a:rPr lang="en-US" altLang="ru-RU" sz="2200" b="1" dirty="0" err="1">
                <a:solidFill>
                  <a:schemeClr val="tx1"/>
                </a:solidFill>
                <a:effectLst/>
                <a:latin typeface="Times New Roman" panose="02020603050405020304" pitchFamily="18" charset="0"/>
                <a:cs typeface="Times New Roman" panose="02020603050405020304" pitchFamily="18" charset="0"/>
              </a:rPr>
              <a:t>belgilab</a:t>
            </a:r>
            <a:r>
              <a:rPr lang="en-US" altLang="ru-RU" sz="2200" b="1" dirty="0">
                <a:solidFill>
                  <a:schemeClr val="tx1"/>
                </a:solidFill>
                <a:effectLst/>
                <a:latin typeface="Times New Roman" panose="02020603050405020304" pitchFamily="18" charset="0"/>
                <a:cs typeface="Times New Roman" panose="02020603050405020304" pitchFamily="18" charset="0"/>
              </a:rPr>
              <a:t> </a:t>
            </a:r>
            <a:r>
              <a:rPr lang="en-US" altLang="ru-RU" sz="2200" b="1" dirty="0" err="1">
                <a:solidFill>
                  <a:schemeClr val="tx1"/>
                </a:solidFill>
                <a:effectLst/>
                <a:latin typeface="Times New Roman" panose="02020603050405020304" pitchFamily="18" charset="0"/>
                <a:cs typeface="Times New Roman" panose="02020603050405020304" pitchFamily="18" charset="0"/>
              </a:rPr>
              <a:t>olinadi</a:t>
            </a:r>
            <a:r>
              <a:rPr lang="en-US" altLang="ru-RU" sz="2200" b="1" dirty="0">
                <a:solidFill>
                  <a:schemeClr val="tx1"/>
                </a:solidFill>
                <a:effectLst/>
                <a:latin typeface="Times New Roman" panose="02020603050405020304" pitchFamily="18" charset="0"/>
                <a:cs typeface="Times New Roman" panose="02020603050405020304" pitchFamily="18" charset="0"/>
              </a:rPr>
              <a:t> </a:t>
            </a:r>
            <a:r>
              <a:rPr lang="en-US" altLang="ru-RU" sz="2200" b="1" dirty="0" err="1">
                <a:solidFill>
                  <a:schemeClr val="tx1"/>
                </a:solidFill>
                <a:effectLst/>
                <a:latin typeface="Times New Roman" panose="02020603050405020304" pitchFamily="18" charset="0"/>
                <a:cs typeface="Times New Roman" panose="02020603050405020304" pitchFamily="18" charset="0"/>
              </a:rPr>
              <a:t>va</a:t>
            </a:r>
            <a:r>
              <a:rPr lang="en-US" altLang="ru-RU" sz="2200" b="1" dirty="0">
                <a:solidFill>
                  <a:schemeClr val="tx1"/>
                </a:solidFill>
                <a:effectLst/>
                <a:latin typeface="Times New Roman" panose="02020603050405020304" pitchFamily="18" charset="0"/>
                <a:cs typeface="Times New Roman" panose="02020603050405020304" pitchFamily="18" charset="0"/>
              </a:rPr>
              <a:t> </a:t>
            </a:r>
            <a:r>
              <a:rPr lang="ru-RU" altLang="ru-RU" sz="2200" b="1" dirty="0">
                <a:solidFill>
                  <a:schemeClr val="tx1"/>
                </a:solidFill>
                <a:effectLst/>
                <a:latin typeface="Times New Roman" panose="02020603050405020304" pitchFamily="18" charset="0"/>
                <a:cs typeface="Times New Roman" panose="02020603050405020304" pitchFamily="18" charset="0"/>
              </a:rPr>
              <a:t>«Главная» </a:t>
            </a:r>
            <a:r>
              <a:rPr lang="en-US" altLang="ru-RU" sz="2200" b="1" dirty="0" err="1">
                <a:solidFill>
                  <a:schemeClr val="tx1"/>
                </a:solidFill>
                <a:effectLst/>
                <a:latin typeface="Times New Roman" panose="02020603050405020304" pitchFamily="18" charset="0"/>
                <a:cs typeface="Times New Roman" panose="02020603050405020304" pitchFamily="18" charset="0"/>
              </a:rPr>
              <a:t>meyusining</a:t>
            </a:r>
            <a:r>
              <a:rPr lang="en-US" altLang="ru-RU" sz="2200" b="1" dirty="0">
                <a:solidFill>
                  <a:schemeClr val="tx1"/>
                </a:solidFill>
                <a:effectLst/>
                <a:latin typeface="Times New Roman" panose="02020603050405020304" pitchFamily="18" charset="0"/>
                <a:cs typeface="Times New Roman" panose="02020603050405020304" pitchFamily="18" charset="0"/>
              </a:rPr>
              <a:t> </a:t>
            </a:r>
            <a:r>
              <a:rPr lang="ru-RU" altLang="ru-RU" sz="2200" b="1" dirty="0">
                <a:solidFill>
                  <a:schemeClr val="tx1"/>
                </a:solidFill>
                <a:effectLst/>
                <a:latin typeface="Times New Roman" panose="02020603050405020304" pitchFamily="18" charset="0"/>
                <a:cs typeface="Times New Roman" panose="02020603050405020304" pitchFamily="18" charset="0"/>
              </a:rPr>
              <a:t>«Шрифт» </a:t>
            </a:r>
            <a:r>
              <a:rPr lang="en-US" altLang="ru-RU" sz="2200" b="1" dirty="0" err="1">
                <a:solidFill>
                  <a:schemeClr val="tx1"/>
                </a:solidFill>
                <a:effectLst/>
                <a:latin typeface="Times New Roman" panose="02020603050405020304" pitchFamily="18" charset="0"/>
                <a:cs typeface="Times New Roman" panose="02020603050405020304" pitchFamily="18" charset="0"/>
              </a:rPr>
              <a:t>bo‘limi</a:t>
            </a:r>
            <a:r>
              <a:rPr lang="en-US" altLang="ru-RU" sz="2200" b="1" dirty="0">
                <a:solidFill>
                  <a:schemeClr val="tx1"/>
                </a:solidFill>
                <a:effectLst/>
                <a:latin typeface="Times New Roman" panose="02020603050405020304" pitchFamily="18" charset="0"/>
                <a:cs typeface="Times New Roman" panose="02020603050405020304" pitchFamily="18" charset="0"/>
              </a:rPr>
              <a:t>  </a:t>
            </a:r>
            <a:r>
              <a:rPr lang="en-US" altLang="ru-RU" sz="2200" b="1" dirty="0" err="1">
                <a:solidFill>
                  <a:schemeClr val="tx1"/>
                </a:solidFill>
                <a:effectLst/>
                <a:latin typeface="Times New Roman" panose="02020603050405020304" pitchFamily="18" charset="0"/>
                <a:cs typeface="Times New Roman" panose="02020603050405020304" pitchFamily="18" charset="0"/>
              </a:rPr>
              <a:t>orqali</a:t>
            </a:r>
            <a:r>
              <a:rPr lang="en-US" altLang="ru-RU" sz="2200" b="1" dirty="0">
                <a:solidFill>
                  <a:schemeClr val="tx1"/>
                </a:solidFill>
                <a:effectLst/>
                <a:latin typeface="Times New Roman" panose="02020603050405020304" pitchFamily="18" charset="0"/>
                <a:cs typeface="Times New Roman" panose="02020603050405020304" pitchFamily="18" charset="0"/>
              </a:rPr>
              <a:t> </a:t>
            </a:r>
            <a:r>
              <a:rPr lang="en-US" altLang="ru-RU" sz="2200" b="1" dirty="0" err="1">
                <a:solidFill>
                  <a:schemeClr val="tx1"/>
                </a:solidFill>
                <a:effectLst/>
                <a:latin typeface="Times New Roman" panose="02020603050405020304" pitchFamily="18" charset="0"/>
                <a:cs typeface="Times New Roman" panose="02020603050405020304" pitchFamily="18" charset="0"/>
              </a:rPr>
              <a:t>matnlarni</a:t>
            </a:r>
            <a:r>
              <a:rPr lang="en-US" altLang="ru-RU" sz="2200" b="1" dirty="0">
                <a:solidFill>
                  <a:schemeClr val="tx1"/>
                </a:solidFill>
                <a:effectLst/>
                <a:latin typeface="Times New Roman" panose="02020603050405020304" pitchFamily="18" charset="0"/>
                <a:cs typeface="Times New Roman" panose="02020603050405020304" pitchFamily="18" charset="0"/>
              </a:rPr>
              <a:t> </a:t>
            </a:r>
            <a:r>
              <a:rPr lang="en-US" altLang="ru-RU" sz="2200" b="1" dirty="0" err="1">
                <a:solidFill>
                  <a:schemeClr val="tx1"/>
                </a:solidFill>
                <a:effectLst/>
                <a:latin typeface="Times New Roman" panose="02020603050405020304" pitchFamily="18" charset="0"/>
                <a:cs typeface="Times New Roman" panose="02020603050405020304" pitchFamily="18" charset="0"/>
              </a:rPr>
              <a:t>tahrirlash</a:t>
            </a:r>
            <a:r>
              <a:rPr lang="en-US" altLang="ru-RU" sz="2200" b="1" dirty="0">
                <a:solidFill>
                  <a:schemeClr val="tx1"/>
                </a:solidFill>
                <a:effectLst/>
                <a:latin typeface="Times New Roman" panose="02020603050405020304" pitchFamily="18" charset="0"/>
                <a:cs typeface="Times New Roman" panose="02020603050405020304" pitchFamily="18" charset="0"/>
              </a:rPr>
              <a:t> </a:t>
            </a:r>
            <a:r>
              <a:rPr lang="en-US" altLang="ru-RU" sz="2200" b="1" dirty="0" err="1">
                <a:solidFill>
                  <a:schemeClr val="tx1"/>
                </a:solidFill>
                <a:effectLst/>
                <a:latin typeface="Times New Roman" panose="02020603050405020304" pitchFamily="18" charset="0"/>
                <a:cs typeface="Times New Roman" panose="02020603050405020304" pitchFamily="18" charset="0"/>
              </a:rPr>
              <a:t>mumkin</a:t>
            </a:r>
            <a:endParaRPr lang="ru-RU" altLang="ru-RU" sz="2200" dirty="0">
              <a:solidFill>
                <a:schemeClr val="tx1"/>
              </a:solidFill>
              <a:effectLst/>
            </a:endParaRPr>
          </a:p>
        </p:txBody>
      </p:sp>
      <p:pic>
        <p:nvPicPr>
          <p:cNvPr id="819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 y="1700808"/>
            <a:ext cx="8610600" cy="4928592"/>
          </a:xfrm>
          <a:noFill/>
        </p:spPr>
      </p:pic>
      <p:sp>
        <p:nvSpPr>
          <p:cNvPr id="5" name="Прямоугольник 4"/>
          <p:cNvSpPr/>
          <p:nvPr/>
        </p:nvSpPr>
        <p:spPr>
          <a:xfrm>
            <a:off x="1524000" y="1828800"/>
            <a:ext cx="1676400" cy="609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extLst>
      <p:ext uri="{BB962C8B-B14F-4D97-AF65-F5344CB8AC3E}">
        <p14:creationId xmlns:p14="http://schemas.microsoft.com/office/powerpoint/2010/main" val="1292062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a:xfrm>
            <a:off x="1782763" y="116633"/>
            <a:ext cx="7181725" cy="1150896"/>
          </a:xfrm>
        </p:spPr>
        <p:txBody>
          <a:bodyPr>
            <a:noAutofit/>
          </a:bodyPr>
          <a:lstStyle/>
          <a:p>
            <a:r>
              <a:rPr lang="en-US" altLang="ru-RU" sz="2400" b="1" dirty="0">
                <a:solidFill>
                  <a:schemeClr val="tx1"/>
                </a:solidFill>
                <a:effectLst/>
                <a:latin typeface="Times New Roman" panose="02020603050405020304" pitchFamily="18" charset="0"/>
                <a:cs typeface="Times New Roman" panose="02020603050405020304" pitchFamily="18" charset="0"/>
              </a:rPr>
              <a:t>Microsoft Word </a:t>
            </a:r>
            <a:r>
              <a:rPr lang="en-US" altLang="ru-RU" sz="2400" b="1" dirty="0" err="1">
                <a:solidFill>
                  <a:schemeClr val="tx1"/>
                </a:solidFill>
                <a:effectLst/>
                <a:latin typeface="Times New Roman" panose="02020603050405020304" pitchFamily="18" charset="0"/>
                <a:cs typeface="Times New Roman" panose="02020603050405020304" pitchFamily="18" charset="0"/>
              </a:rPr>
              <a:t>matn</a:t>
            </a:r>
            <a:r>
              <a:rPr lang="en-US" altLang="ru-RU" sz="2400" b="1" dirty="0">
                <a:solidFill>
                  <a:schemeClr val="tx1"/>
                </a:solidFill>
                <a:effectLst/>
                <a:latin typeface="Times New Roman" panose="02020603050405020304" pitchFamily="18" charset="0"/>
                <a:cs typeface="Times New Roman" panose="02020603050405020304" pitchFamily="18" charset="0"/>
              </a:rPr>
              <a:t> </a:t>
            </a:r>
            <a:r>
              <a:rPr lang="en-US" altLang="ru-RU" sz="2400" b="1" dirty="0" err="1">
                <a:solidFill>
                  <a:schemeClr val="tx1"/>
                </a:solidFill>
                <a:effectLst/>
                <a:latin typeface="Times New Roman" panose="02020603050405020304" pitchFamily="18" charset="0"/>
                <a:cs typeface="Times New Roman" panose="02020603050405020304" pitchFamily="18" charset="0"/>
              </a:rPr>
              <a:t>muharririda</a:t>
            </a:r>
            <a:r>
              <a:rPr lang="en-US" altLang="ru-RU" sz="2400" b="1" dirty="0">
                <a:solidFill>
                  <a:schemeClr val="tx1"/>
                </a:solidFill>
                <a:effectLst/>
                <a:latin typeface="Times New Roman" panose="02020603050405020304" pitchFamily="18" charset="0"/>
                <a:cs typeface="Times New Roman" panose="02020603050405020304" pitchFamily="18" charset="0"/>
              </a:rPr>
              <a:t>  </a:t>
            </a:r>
            <a:r>
              <a:rPr lang="en-US" altLang="ru-RU" sz="2400" b="1" dirty="0" err="1">
                <a:solidFill>
                  <a:schemeClr val="tx1"/>
                </a:solidFill>
                <a:effectLst/>
                <a:latin typeface="Times New Roman" panose="02020603050405020304" pitchFamily="18" charset="0"/>
                <a:cs typeface="Times New Roman" panose="02020603050405020304" pitchFamily="18" charset="0"/>
              </a:rPr>
              <a:t>jadvalni</a:t>
            </a:r>
            <a:r>
              <a:rPr lang="en-US" altLang="ru-RU" sz="2400" b="1" dirty="0">
                <a:solidFill>
                  <a:schemeClr val="tx1"/>
                </a:solidFill>
                <a:effectLst/>
                <a:latin typeface="Times New Roman" panose="02020603050405020304" pitchFamily="18" charset="0"/>
                <a:cs typeface="Times New Roman" panose="02020603050405020304" pitchFamily="18" charset="0"/>
              </a:rPr>
              <a:t> </a:t>
            </a:r>
            <a:r>
              <a:rPr lang="en-US" altLang="ru-RU" sz="2400" b="1" dirty="0" err="1">
                <a:solidFill>
                  <a:schemeClr val="tx1"/>
                </a:solidFill>
                <a:effectLst/>
                <a:latin typeface="Times New Roman" panose="02020603050405020304" pitchFamily="18" charset="0"/>
                <a:cs typeface="Times New Roman" panose="02020603050405020304" pitchFamily="18" charset="0"/>
              </a:rPr>
              <a:t>yaratish</a:t>
            </a:r>
            <a:r>
              <a:rPr lang="en-US" altLang="ru-RU" sz="2400" b="1" dirty="0">
                <a:solidFill>
                  <a:schemeClr val="tx1"/>
                </a:solidFill>
                <a:effectLst/>
                <a:latin typeface="Times New Roman" panose="02020603050405020304" pitchFamily="18" charset="0"/>
                <a:cs typeface="Times New Roman" panose="02020603050405020304" pitchFamily="18" charset="0"/>
              </a:rPr>
              <a:t> </a:t>
            </a:r>
            <a:r>
              <a:rPr lang="en-US" altLang="ru-RU" sz="2400" b="1" dirty="0" err="1">
                <a:solidFill>
                  <a:schemeClr val="tx1"/>
                </a:solidFill>
                <a:effectLst/>
                <a:latin typeface="Times New Roman" panose="02020603050405020304" pitchFamily="18" charset="0"/>
                <a:cs typeface="Times New Roman" panose="02020603050405020304" pitchFamily="18" charset="0"/>
              </a:rPr>
              <a:t>va</a:t>
            </a:r>
            <a:r>
              <a:rPr lang="en-US" altLang="ru-RU" sz="2400" b="1" dirty="0">
                <a:solidFill>
                  <a:schemeClr val="tx1"/>
                </a:solidFill>
                <a:effectLst/>
                <a:latin typeface="Times New Roman" panose="02020603050405020304" pitchFamily="18" charset="0"/>
                <a:cs typeface="Times New Roman" panose="02020603050405020304" pitchFamily="18" charset="0"/>
              </a:rPr>
              <a:t> </a:t>
            </a:r>
            <a:r>
              <a:rPr lang="en-US" altLang="ru-RU" sz="2400" b="1" dirty="0" err="1">
                <a:solidFill>
                  <a:schemeClr val="tx1"/>
                </a:solidFill>
                <a:effectLst/>
                <a:latin typeface="Times New Roman" panose="02020603050405020304" pitchFamily="18" charset="0"/>
                <a:cs typeface="Times New Roman" panose="02020603050405020304" pitchFamily="18" charset="0"/>
              </a:rPr>
              <a:t>ularni</a:t>
            </a:r>
            <a:r>
              <a:rPr lang="en-US" altLang="ru-RU" sz="2400" b="1" dirty="0">
                <a:solidFill>
                  <a:schemeClr val="tx1"/>
                </a:solidFill>
                <a:effectLst/>
                <a:latin typeface="Times New Roman" panose="02020603050405020304" pitchFamily="18" charset="0"/>
                <a:cs typeface="Times New Roman" panose="02020603050405020304" pitchFamily="18" charset="0"/>
              </a:rPr>
              <a:t> </a:t>
            </a:r>
            <a:r>
              <a:rPr lang="en-US" altLang="ru-RU" sz="2400" b="1" dirty="0" err="1">
                <a:solidFill>
                  <a:schemeClr val="tx1"/>
                </a:solidFill>
                <a:effectLst/>
                <a:latin typeface="Times New Roman" panose="02020603050405020304" pitchFamily="18" charset="0"/>
                <a:cs typeface="Times New Roman" panose="02020603050405020304" pitchFamily="18" charset="0"/>
              </a:rPr>
              <a:t>tahrirlash</a:t>
            </a:r>
            <a:r>
              <a:rPr lang="en-US" altLang="ru-RU" sz="2400" b="1" dirty="0">
                <a:solidFill>
                  <a:schemeClr val="tx1"/>
                </a:solidFill>
                <a:effectLst/>
                <a:latin typeface="Times New Roman" panose="02020603050405020304" pitchFamily="18" charset="0"/>
                <a:cs typeface="Times New Roman" panose="02020603050405020304" pitchFamily="18" charset="0"/>
              </a:rPr>
              <a:t>  </a:t>
            </a:r>
            <a:r>
              <a:rPr lang="ru-RU" altLang="ru-RU" sz="2400" b="1" dirty="0">
                <a:solidFill>
                  <a:schemeClr val="tx1"/>
                </a:solidFill>
                <a:effectLst/>
                <a:latin typeface="Times New Roman" panose="02020603050405020304" pitchFamily="18" charset="0"/>
                <a:cs typeface="Times New Roman" panose="02020603050405020304" pitchFamily="18" charset="0"/>
              </a:rPr>
              <a:t>«Вставка» </a:t>
            </a:r>
            <a:r>
              <a:rPr lang="en-US" altLang="ru-RU" sz="2400" b="1" dirty="0" err="1">
                <a:solidFill>
                  <a:schemeClr val="tx1"/>
                </a:solidFill>
                <a:effectLst/>
                <a:latin typeface="Times New Roman" panose="02020603050405020304" pitchFamily="18" charset="0"/>
                <a:cs typeface="Times New Roman" panose="02020603050405020304" pitchFamily="18" charset="0"/>
              </a:rPr>
              <a:t>meyusining</a:t>
            </a:r>
            <a:r>
              <a:rPr lang="en-US" altLang="ru-RU" sz="2400" b="1" dirty="0">
                <a:solidFill>
                  <a:schemeClr val="tx1"/>
                </a:solidFill>
                <a:effectLst/>
                <a:latin typeface="Times New Roman" panose="02020603050405020304" pitchFamily="18" charset="0"/>
                <a:cs typeface="Times New Roman" panose="02020603050405020304" pitchFamily="18" charset="0"/>
              </a:rPr>
              <a:t> </a:t>
            </a:r>
            <a:r>
              <a:rPr lang="ru-RU" altLang="ru-RU" sz="2400" b="1" dirty="0">
                <a:solidFill>
                  <a:schemeClr val="tx1"/>
                </a:solidFill>
                <a:effectLst/>
                <a:latin typeface="Times New Roman" panose="02020603050405020304" pitchFamily="18" charset="0"/>
                <a:cs typeface="Times New Roman" panose="02020603050405020304" pitchFamily="18" charset="0"/>
              </a:rPr>
              <a:t>«таблица» </a:t>
            </a:r>
            <a:r>
              <a:rPr lang="en-US" altLang="ru-RU" sz="2400" b="1" dirty="0" err="1">
                <a:solidFill>
                  <a:schemeClr val="tx1"/>
                </a:solidFill>
                <a:effectLst/>
                <a:latin typeface="Times New Roman" panose="02020603050405020304" pitchFamily="18" charset="0"/>
                <a:cs typeface="Times New Roman" panose="02020603050405020304" pitchFamily="18" charset="0"/>
              </a:rPr>
              <a:t>bo‘limi</a:t>
            </a:r>
            <a:r>
              <a:rPr lang="en-US" altLang="ru-RU" sz="2400" b="1" dirty="0">
                <a:solidFill>
                  <a:schemeClr val="tx1"/>
                </a:solidFill>
                <a:effectLst/>
                <a:latin typeface="Times New Roman" panose="02020603050405020304" pitchFamily="18" charset="0"/>
                <a:cs typeface="Times New Roman" panose="02020603050405020304" pitchFamily="18" charset="0"/>
              </a:rPr>
              <a:t>  </a:t>
            </a:r>
            <a:r>
              <a:rPr lang="en-US" altLang="ru-RU" sz="2400" b="1" dirty="0" err="1">
                <a:solidFill>
                  <a:schemeClr val="tx1"/>
                </a:solidFill>
                <a:effectLst/>
                <a:latin typeface="Times New Roman" panose="02020603050405020304" pitchFamily="18" charset="0"/>
                <a:cs typeface="Times New Roman" panose="02020603050405020304" pitchFamily="18" charset="0"/>
              </a:rPr>
              <a:t>orqali</a:t>
            </a:r>
            <a:r>
              <a:rPr lang="en-US" altLang="ru-RU" sz="2400" b="1" dirty="0">
                <a:solidFill>
                  <a:schemeClr val="tx1"/>
                </a:solidFill>
                <a:effectLst/>
                <a:latin typeface="Times New Roman" panose="02020603050405020304" pitchFamily="18" charset="0"/>
                <a:cs typeface="Times New Roman" panose="02020603050405020304" pitchFamily="18" charset="0"/>
              </a:rPr>
              <a:t> </a:t>
            </a:r>
            <a:r>
              <a:rPr lang="en-US" altLang="ru-RU" sz="2400" b="1" dirty="0" err="1">
                <a:solidFill>
                  <a:schemeClr val="tx1"/>
                </a:solidFill>
                <a:effectLst/>
                <a:latin typeface="Times New Roman" panose="02020603050405020304" pitchFamily="18" charset="0"/>
                <a:cs typeface="Times New Roman" panose="02020603050405020304" pitchFamily="18" charset="0"/>
              </a:rPr>
              <a:t>amalga</a:t>
            </a:r>
            <a:r>
              <a:rPr lang="en-US" altLang="ru-RU" sz="2400" b="1" dirty="0">
                <a:solidFill>
                  <a:schemeClr val="tx1"/>
                </a:solidFill>
                <a:effectLst/>
                <a:latin typeface="Times New Roman" panose="02020603050405020304" pitchFamily="18" charset="0"/>
                <a:cs typeface="Times New Roman" panose="02020603050405020304" pitchFamily="18" charset="0"/>
              </a:rPr>
              <a:t> </a:t>
            </a:r>
            <a:r>
              <a:rPr lang="en-US" altLang="ru-RU" sz="2400" b="1" dirty="0" err="1">
                <a:solidFill>
                  <a:schemeClr val="tx1"/>
                </a:solidFill>
                <a:effectLst/>
                <a:latin typeface="Times New Roman" panose="02020603050405020304" pitchFamily="18" charset="0"/>
                <a:cs typeface="Times New Roman" panose="02020603050405020304" pitchFamily="18" charset="0"/>
              </a:rPr>
              <a:t>oshiriladi</a:t>
            </a:r>
            <a:endParaRPr lang="ru-RU" altLang="ru-RU" sz="2400" dirty="0">
              <a:solidFill>
                <a:schemeClr val="tx1"/>
              </a:solidFill>
              <a:effectLst/>
            </a:endParaRPr>
          </a:p>
        </p:txBody>
      </p:sp>
      <p:pic>
        <p:nvPicPr>
          <p:cNvPr id="921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63152"/>
          <a:stretch>
            <a:fillRect/>
          </a:stretch>
        </p:blipFill>
        <p:spPr>
          <a:xfrm>
            <a:off x="228600" y="1700564"/>
            <a:ext cx="8534400" cy="1676400"/>
          </a:xfrm>
          <a:noFill/>
        </p:spPr>
      </p:pic>
      <p:sp>
        <p:nvSpPr>
          <p:cNvPr id="5" name="Прямоугольник 4"/>
          <p:cNvSpPr/>
          <p:nvPr/>
        </p:nvSpPr>
        <p:spPr>
          <a:xfrm>
            <a:off x="1401763" y="1874838"/>
            <a:ext cx="381000" cy="4873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9221" name="Picture 3"/>
          <p:cNvPicPr>
            <a:picLocks noChangeAspect="1" noChangeArrowheads="1"/>
          </p:cNvPicPr>
          <p:nvPr/>
        </p:nvPicPr>
        <p:blipFill>
          <a:blip r:embed="rId3">
            <a:extLst>
              <a:ext uri="{28A0092B-C50C-407E-A947-70E740481C1C}">
                <a14:useLocalDpi xmlns:a14="http://schemas.microsoft.com/office/drawing/2010/main" val="0"/>
              </a:ext>
            </a:extLst>
          </a:blip>
          <a:srcRect b="44792"/>
          <a:stretch>
            <a:fillRect/>
          </a:stretch>
        </p:blipFill>
        <p:spPr bwMode="auto">
          <a:xfrm>
            <a:off x="228600" y="3810000"/>
            <a:ext cx="8610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1363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1828800" y="116632"/>
            <a:ext cx="7010400" cy="1150897"/>
          </a:xfrm>
        </p:spPr>
        <p:txBody>
          <a:bodyPr>
            <a:noAutofit/>
          </a:bodyPr>
          <a:lstStyle/>
          <a:p>
            <a:r>
              <a:rPr lang="en-US" altLang="ru-RU" sz="2400" b="1" dirty="0">
                <a:solidFill>
                  <a:schemeClr val="tx1"/>
                </a:solidFill>
                <a:effectLst/>
                <a:latin typeface="Times New Roman" panose="02020603050405020304" pitchFamily="18" charset="0"/>
                <a:cs typeface="Times New Roman" panose="02020603050405020304" pitchFamily="18" charset="0"/>
              </a:rPr>
              <a:t>Microsoft Word </a:t>
            </a:r>
            <a:r>
              <a:rPr lang="en-US" altLang="ru-RU" sz="2400" b="1" dirty="0" err="1">
                <a:solidFill>
                  <a:schemeClr val="tx1"/>
                </a:solidFill>
                <a:effectLst/>
                <a:latin typeface="Times New Roman" panose="02020603050405020304" pitchFamily="18" charset="0"/>
                <a:cs typeface="Times New Roman" panose="02020603050405020304" pitchFamily="18" charset="0"/>
              </a:rPr>
              <a:t>matn</a:t>
            </a:r>
            <a:r>
              <a:rPr lang="en-US" altLang="ru-RU" sz="2400" b="1" dirty="0">
                <a:solidFill>
                  <a:schemeClr val="tx1"/>
                </a:solidFill>
                <a:effectLst/>
                <a:latin typeface="Times New Roman" panose="02020603050405020304" pitchFamily="18" charset="0"/>
                <a:cs typeface="Times New Roman" panose="02020603050405020304" pitchFamily="18" charset="0"/>
              </a:rPr>
              <a:t> </a:t>
            </a:r>
            <a:r>
              <a:rPr lang="en-US" altLang="ru-RU" sz="2400" b="1" dirty="0" err="1">
                <a:solidFill>
                  <a:schemeClr val="tx1"/>
                </a:solidFill>
                <a:effectLst/>
                <a:latin typeface="Times New Roman" panose="02020603050405020304" pitchFamily="18" charset="0"/>
                <a:cs typeface="Times New Roman" panose="02020603050405020304" pitchFamily="18" charset="0"/>
              </a:rPr>
              <a:t>muharririda</a:t>
            </a:r>
            <a:r>
              <a:rPr lang="en-US" altLang="ru-RU" sz="2400" b="1" dirty="0">
                <a:solidFill>
                  <a:schemeClr val="tx1"/>
                </a:solidFill>
                <a:effectLst/>
                <a:latin typeface="Times New Roman" panose="02020603050405020304" pitchFamily="18" charset="0"/>
                <a:cs typeface="Times New Roman" panose="02020603050405020304" pitchFamily="18" charset="0"/>
              </a:rPr>
              <a:t>  </a:t>
            </a:r>
            <a:r>
              <a:rPr lang="en-US" altLang="ru-RU" sz="2400" b="1" dirty="0" err="1">
                <a:solidFill>
                  <a:schemeClr val="tx1"/>
                </a:solidFill>
                <a:effectLst/>
                <a:latin typeface="Times New Roman" panose="02020603050405020304" pitchFamily="18" charset="0"/>
                <a:cs typeface="Times New Roman" panose="02020603050405020304" pitchFamily="18" charset="0"/>
              </a:rPr>
              <a:t>geometrik</a:t>
            </a:r>
            <a:r>
              <a:rPr lang="en-US" altLang="ru-RU" sz="2400" b="1" dirty="0">
                <a:solidFill>
                  <a:schemeClr val="tx1"/>
                </a:solidFill>
                <a:effectLst/>
                <a:latin typeface="Times New Roman" panose="02020603050405020304" pitchFamily="18" charset="0"/>
                <a:cs typeface="Times New Roman" panose="02020603050405020304" pitchFamily="18" charset="0"/>
              </a:rPr>
              <a:t> </a:t>
            </a:r>
            <a:r>
              <a:rPr lang="en-US" altLang="ru-RU" sz="2400" b="1" dirty="0" err="1">
                <a:solidFill>
                  <a:schemeClr val="tx1"/>
                </a:solidFill>
                <a:effectLst/>
                <a:latin typeface="Times New Roman" panose="02020603050405020304" pitchFamily="18" charset="0"/>
                <a:cs typeface="Times New Roman" panose="02020603050405020304" pitchFamily="18" charset="0"/>
              </a:rPr>
              <a:t>shakllarni</a:t>
            </a:r>
            <a:r>
              <a:rPr lang="en-US" altLang="ru-RU" sz="2400" b="1" dirty="0">
                <a:solidFill>
                  <a:schemeClr val="tx1"/>
                </a:solidFill>
                <a:effectLst/>
                <a:latin typeface="Times New Roman" panose="02020603050405020304" pitchFamily="18" charset="0"/>
                <a:cs typeface="Times New Roman" panose="02020603050405020304" pitchFamily="18" charset="0"/>
              </a:rPr>
              <a:t> </a:t>
            </a:r>
            <a:r>
              <a:rPr lang="en-US" altLang="ru-RU" sz="2400" b="1" dirty="0" err="1">
                <a:solidFill>
                  <a:schemeClr val="tx1"/>
                </a:solidFill>
                <a:effectLst/>
                <a:latin typeface="Times New Roman" panose="02020603050405020304" pitchFamily="18" charset="0"/>
                <a:cs typeface="Times New Roman" panose="02020603050405020304" pitchFamily="18" charset="0"/>
              </a:rPr>
              <a:t>chizish</a:t>
            </a:r>
            <a:r>
              <a:rPr lang="en-US" altLang="ru-RU" sz="2400" b="1" dirty="0">
                <a:solidFill>
                  <a:schemeClr val="tx1"/>
                </a:solidFill>
                <a:effectLst/>
                <a:latin typeface="Times New Roman" panose="02020603050405020304" pitchFamily="18" charset="0"/>
                <a:cs typeface="Times New Roman" panose="02020603050405020304" pitchFamily="18" charset="0"/>
              </a:rPr>
              <a:t> </a:t>
            </a:r>
            <a:r>
              <a:rPr lang="ru-RU" altLang="ru-RU" sz="2400" b="1" dirty="0">
                <a:solidFill>
                  <a:schemeClr val="tx1"/>
                </a:solidFill>
                <a:effectLst/>
                <a:latin typeface="Times New Roman" panose="02020603050405020304" pitchFamily="18" charset="0"/>
                <a:cs typeface="Times New Roman" panose="02020603050405020304" pitchFamily="18" charset="0"/>
              </a:rPr>
              <a:t>«Вставка» </a:t>
            </a:r>
            <a:r>
              <a:rPr lang="en-US" altLang="ru-RU" sz="2400" b="1" dirty="0" err="1">
                <a:solidFill>
                  <a:schemeClr val="tx1"/>
                </a:solidFill>
                <a:effectLst/>
                <a:latin typeface="Times New Roman" panose="02020603050405020304" pitchFamily="18" charset="0"/>
                <a:cs typeface="Times New Roman" panose="02020603050405020304" pitchFamily="18" charset="0"/>
              </a:rPr>
              <a:t>meyusining</a:t>
            </a:r>
            <a:r>
              <a:rPr lang="en-US" altLang="ru-RU" sz="2400" b="1" dirty="0">
                <a:solidFill>
                  <a:schemeClr val="tx1"/>
                </a:solidFill>
                <a:effectLst/>
                <a:latin typeface="Times New Roman" panose="02020603050405020304" pitchFamily="18" charset="0"/>
                <a:cs typeface="Times New Roman" panose="02020603050405020304" pitchFamily="18" charset="0"/>
              </a:rPr>
              <a:t> </a:t>
            </a:r>
            <a:r>
              <a:rPr lang="ru-RU" altLang="ru-RU" sz="2400" b="1" dirty="0">
                <a:solidFill>
                  <a:schemeClr val="tx1"/>
                </a:solidFill>
                <a:effectLst/>
                <a:latin typeface="Times New Roman" panose="02020603050405020304" pitchFamily="18" charset="0"/>
                <a:cs typeface="Times New Roman" panose="02020603050405020304" pitchFamily="18" charset="0"/>
              </a:rPr>
              <a:t>«Иллюстрации» </a:t>
            </a:r>
            <a:r>
              <a:rPr lang="en-US" altLang="ru-RU" sz="2400" b="1" dirty="0" err="1">
                <a:solidFill>
                  <a:schemeClr val="tx1"/>
                </a:solidFill>
                <a:effectLst/>
                <a:latin typeface="Times New Roman" panose="02020603050405020304" pitchFamily="18" charset="0"/>
                <a:cs typeface="Times New Roman" panose="02020603050405020304" pitchFamily="18" charset="0"/>
              </a:rPr>
              <a:t>bo‘limi</a:t>
            </a:r>
            <a:r>
              <a:rPr lang="en-US" altLang="ru-RU" sz="2400" b="1" dirty="0">
                <a:solidFill>
                  <a:schemeClr val="tx1"/>
                </a:solidFill>
                <a:effectLst/>
                <a:latin typeface="Times New Roman" panose="02020603050405020304" pitchFamily="18" charset="0"/>
                <a:cs typeface="Times New Roman" panose="02020603050405020304" pitchFamily="18" charset="0"/>
              </a:rPr>
              <a:t>  </a:t>
            </a:r>
            <a:r>
              <a:rPr lang="en-US" altLang="ru-RU" sz="2400" b="1" dirty="0" err="1">
                <a:solidFill>
                  <a:schemeClr val="tx1"/>
                </a:solidFill>
                <a:effectLst/>
                <a:latin typeface="Times New Roman" panose="02020603050405020304" pitchFamily="18" charset="0"/>
                <a:cs typeface="Times New Roman" panose="02020603050405020304" pitchFamily="18" charset="0"/>
              </a:rPr>
              <a:t>orqali</a:t>
            </a:r>
            <a:r>
              <a:rPr lang="en-US" altLang="ru-RU" sz="2400" b="1" dirty="0">
                <a:solidFill>
                  <a:schemeClr val="tx1"/>
                </a:solidFill>
                <a:effectLst/>
                <a:latin typeface="Times New Roman" panose="02020603050405020304" pitchFamily="18" charset="0"/>
                <a:cs typeface="Times New Roman" panose="02020603050405020304" pitchFamily="18" charset="0"/>
              </a:rPr>
              <a:t> </a:t>
            </a:r>
            <a:r>
              <a:rPr lang="en-US" altLang="ru-RU" sz="2400" b="1" dirty="0" err="1">
                <a:solidFill>
                  <a:schemeClr val="tx1"/>
                </a:solidFill>
                <a:effectLst/>
                <a:latin typeface="Times New Roman" panose="02020603050405020304" pitchFamily="18" charset="0"/>
                <a:cs typeface="Times New Roman" panose="02020603050405020304" pitchFamily="18" charset="0"/>
              </a:rPr>
              <a:t>amalga</a:t>
            </a:r>
            <a:r>
              <a:rPr lang="en-US" altLang="ru-RU" sz="2400" b="1" dirty="0">
                <a:solidFill>
                  <a:schemeClr val="tx1"/>
                </a:solidFill>
                <a:effectLst/>
                <a:latin typeface="Times New Roman" panose="02020603050405020304" pitchFamily="18" charset="0"/>
                <a:cs typeface="Times New Roman" panose="02020603050405020304" pitchFamily="18" charset="0"/>
              </a:rPr>
              <a:t> </a:t>
            </a:r>
            <a:r>
              <a:rPr lang="en-US" altLang="ru-RU" sz="2400" b="1" dirty="0" err="1">
                <a:solidFill>
                  <a:schemeClr val="tx1"/>
                </a:solidFill>
                <a:effectLst/>
                <a:latin typeface="Times New Roman" panose="02020603050405020304" pitchFamily="18" charset="0"/>
                <a:cs typeface="Times New Roman" panose="02020603050405020304" pitchFamily="18" charset="0"/>
              </a:rPr>
              <a:t>oshiriladi</a:t>
            </a:r>
            <a:endParaRPr lang="ru-RU" altLang="ru-RU" sz="2400" dirty="0">
              <a:solidFill>
                <a:schemeClr val="tx1"/>
              </a:solidFill>
              <a:effectLst/>
            </a:endParaRPr>
          </a:p>
        </p:txBody>
      </p:sp>
      <p:pic>
        <p:nvPicPr>
          <p:cNvPr id="1024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 y="1524000"/>
            <a:ext cx="8610600" cy="5105400"/>
          </a:xfrm>
          <a:noFill/>
        </p:spPr>
      </p:pic>
      <p:sp>
        <p:nvSpPr>
          <p:cNvPr id="6" name="Прямоугольник 5"/>
          <p:cNvSpPr/>
          <p:nvPr/>
        </p:nvSpPr>
        <p:spPr>
          <a:xfrm>
            <a:off x="1828800" y="1828800"/>
            <a:ext cx="1600200" cy="609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extLst>
      <p:ext uri="{BB962C8B-B14F-4D97-AF65-F5344CB8AC3E}">
        <p14:creationId xmlns:p14="http://schemas.microsoft.com/office/powerpoint/2010/main" val="1886615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979712" y="116632"/>
            <a:ext cx="6804248" cy="1150897"/>
          </a:xfrm>
        </p:spPr>
        <p:style>
          <a:lnRef idx="2">
            <a:schemeClr val="accent2"/>
          </a:lnRef>
          <a:fillRef idx="1">
            <a:schemeClr val="lt1"/>
          </a:fillRef>
          <a:effectRef idx="0">
            <a:schemeClr val="accent2"/>
          </a:effectRef>
          <a:fontRef idx="minor">
            <a:schemeClr val="dk1"/>
          </a:fontRef>
        </p:style>
        <p:txBody>
          <a:bodyPr>
            <a:noAutofit/>
          </a:bodyPr>
          <a:lstStyle/>
          <a:p>
            <a:r>
              <a:rPr lang="en-US" sz="3000" b="1" dirty="0" err="1">
                <a:solidFill>
                  <a:schemeClr val="tx1"/>
                </a:solidFill>
                <a:effectLst/>
                <a:latin typeface="Times New Roman" panose="02020603050405020304" pitchFamily="18" charset="0"/>
                <a:cs typeface="Times New Roman" panose="02020603050405020304" pitchFamily="18" charset="0"/>
              </a:rPr>
              <a:t>Reja</a:t>
            </a:r>
            <a:r>
              <a:rPr lang="en-US" sz="3000" b="1" dirty="0">
                <a:solidFill>
                  <a:schemeClr val="tx1"/>
                </a:solidFill>
                <a:effectLst/>
                <a:latin typeface="Times New Roman" panose="02020603050405020304" pitchFamily="18" charset="0"/>
                <a:cs typeface="Times New Roman" panose="02020603050405020304" pitchFamily="18" charset="0"/>
              </a:rPr>
              <a:t>:</a:t>
            </a:r>
            <a:endParaRPr lang="ru-RU" sz="3000" b="1" dirty="0">
              <a:solidFill>
                <a:schemeClr val="tx1"/>
              </a:solidFill>
              <a:effectLst/>
              <a:latin typeface="Times New Roman" panose="02020603050405020304" pitchFamily="18" charset="0"/>
              <a:cs typeface="Times New Roman" panose="02020603050405020304" pitchFamily="18" charset="0"/>
            </a:endParaRPr>
          </a:p>
        </p:txBody>
      </p:sp>
      <p:sp>
        <p:nvSpPr>
          <p:cNvPr id="27" name="Line 256"/>
          <p:cNvSpPr>
            <a:spLocks noChangeShapeType="1"/>
          </p:cNvSpPr>
          <p:nvPr/>
        </p:nvSpPr>
        <p:spPr bwMode="gray">
          <a:xfrm>
            <a:off x="755576" y="2768232"/>
            <a:ext cx="7988734" cy="12696"/>
          </a:xfrm>
          <a:prstGeom prst="line">
            <a:avLst/>
          </a:prstGeom>
          <a:noFill/>
          <a:ln w="25400">
            <a:solidFill>
              <a:schemeClr val="tx2">
                <a:lumMod val="60000"/>
                <a:lumOff val="40000"/>
              </a:schemeClr>
            </a:solidFill>
            <a:prstDash val="sysDot"/>
            <a:round/>
            <a:headEnd/>
            <a:tailEnd type="oval" w="med" len="med"/>
          </a:ln>
          <a:effectLst/>
        </p:spPr>
        <p:txBody>
          <a:bodyPr wrap="none" anchor="ctr"/>
          <a:lstStyle/>
          <a:p>
            <a:endParaRPr lang="ru-RU">
              <a:ln>
                <a:solidFill>
                  <a:schemeClr val="accent6">
                    <a:lumMod val="60000"/>
                    <a:lumOff val="40000"/>
                  </a:schemeClr>
                </a:solidFill>
              </a:ln>
              <a:solidFill>
                <a:schemeClr val="bg2">
                  <a:lumMod val="25000"/>
                </a:schemeClr>
              </a:solidFill>
            </a:endParaRPr>
          </a:p>
        </p:txBody>
      </p:sp>
      <p:sp>
        <p:nvSpPr>
          <p:cNvPr id="28" name="Rectangle 257"/>
          <p:cNvSpPr>
            <a:spLocks noChangeArrowheads="1"/>
          </p:cNvSpPr>
          <p:nvPr/>
        </p:nvSpPr>
        <p:spPr bwMode="gray">
          <a:xfrm rot="3419336">
            <a:off x="576748" y="2177724"/>
            <a:ext cx="479425" cy="520700"/>
          </a:xfrm>
          <a:prstGeom prst="rect">
            <a:avLst/>
          </a:prstGeom>
          <a:gradFill rotWithShape="1">
            <a:gsLst>
              <a:gs pos="0">
                <a:schemeClr val="accent1"/>
              </a:gs>
              <a:gs pos="100000">
                <a:schemeClr val="accent1">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anchor="ctr">
            <a:flatTx/>
          </a:bodyPr>
          <a:lstStyle/>
          <a:p>
            <a:endParaRPr lang="ru-RU">
              <a:solidFill>
                <a:srgbClr val="FF0000"/>
              </a:solidFill>
            </a:endParaRPr>
          </a:p>
        </p:txBody>
      </p:sp>
      <p:sp>
        <p:nvSpPr>
          <p:cNvPr id="29" name="Text Box 258"/>
          <p:cNvSpPr txBox="1">
            <a:spLocks noChangeArrowheads="1"/>
          </p:cNvSpPr>
          <p:nvPr/>
        </p:nvSpPr>
        <p:spPr bwMode="gray">
          <a:xfrm>
            <a:off x="1337787" y="2212677"/>
            <a:ext cx="7446173" cy="1015663"/>
          </a:xfrm>
          <a:prstGeom prst="rect">
            <a:avLst/>
          </a:prstGeom>
          <a:noFill/>
          <a:ln w="9525" algn="ctr">
            <a:noFill/>
            <a:miter lim="800000"/>
            <a:headEnd/>
            <a:tailEnd/>
          </a:ln>
          <a:effectLst/>
        </p:spPr>
        <p:txBody>
          <a:bodyPr wrap="square">
            <a:spAutoFit/>
          </a:bodyPr>
          <a:lstStyle/>
          <a:p>
            <a:pPr lvl="0" eaLnBrk="0" hangingPunct="0"/>
            <a:r>
              <a:rPr lang="uz-Cyrl-UZ" sz="3000" b="1" dirty="0">
                <a:latin typeface="Times New Roman" panose="02020603050405020304" pitchFamily="18" charset="0"/>
                <a:cs typeface="Times New Roman" panose="02020603050405020304" pitchFamily="18" charset="0"/>
              </a:rPr>
              <a:t>Microsoft </a:t>
            </a:r>
            <a:r>
              <a:rPr lang="uz-Cyrl-UZ" sz="3000" b="1" dirty="0" smtClean="0">
                <a:latin typeface="Times New Roman" panose="02020603050405020304" pitchFamily="18" charset="0"/>
                <a:cs typeface="Times New Roman" panose="02020603050405020304" pitchFamily="18" charset="0"/>
              </a:rPr>
              <a:t>Office paketidan </a:t>
            </a:r>
            <a:r>
              <a:rPr lang="uz-Cyrl-UZ" sz="3000" b="1" dirty="0">
                <a:latin typeface="Times New Roman" panose="02020603050405020304" pitchFamily="18" charset="0"/>
                <a:cs typeface="Times New Roman" panose="02020603050405020304" pitchFamily="18" charset="0"/>
              </a:rPr>
              <a:t>maqsadli foydalanish</a:t>
            </a:r>
            <a:endParaRPr lang="en-US" sz="3000"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30" name="Text Box 259"/>
          <p:cNvSpPr txBox="1">
            <a:spLocks noChangeArrowheads="1"/>
          </p:cNvSpPr>
          <p:nvPr/>
        </p:nvSpPr>
        <p:spPr bwMode="gray">
          <a:xfrm>
            <a:off x="683568" y="2179712"/>
            <a:ext cx="354013" cy="457200"/>
          </a:xfrm>
          <a:prstGeom prst="rect">
            <a:avLst/>
          </a:prstGeom>
          <a:noFill/>
          <a:ln w="9525" algn="ctr">
            <a:noFill/>
            <a:miter lim="800000"/>
            <a:headEnd/>
            <a:tailEnd/>
          </a:ln>
          <a:effectLst/>
        </p:spPr>
        <p:txBody>
          <a:bodyPr wrap="none">
            <a:spAutoFit/>
          </a:bodyPr>
          <a:lstStyle/>
          <a:p>
            <a:pPr algn="ctr" eaLnBrk="0" hangingPunct="0"/>
            <a:r>
              <a:rPr lang="en-US" sz="2400" b="1" dirty="0">
                <a:solidFill>
                  <a:srgbClr val="FFFFFF"/>
                </a:solidFill>
                <a:latin typeface="Arial" charset="0"/>
              </a:rPr>
              <a:t>1</a:t>
            </a:r>
          </a:p>
        </p:txBody>
      </p:sp>
      <p:sp>
        <p:nvSpPr>
          <p:cNvPr id="31" name="Line 260"/>
          <p:cNvSpPr>
            <a:spLocks noChangeShapeType="1"/>
          </p:cNvSpPr>
          <p:nvPr/>
        </p:nvSpPr>
        <p:spPr bwMode="gray">
          <a:xfrm flipV="1">
            <a:off x="827584" y="4492880"/>
            <a:ext cx="7916726" cy="16240"/>
          </a:xfrm>
          <a:prstGeom prst="line">
            <a:avLst/>
          </a:prstGeom>
          <a:noFill/>
          <a:ln w="25400">
            <a:solidFill>
              <a:schemeClr val="tx2">
                <a:lumMod val="60000"/>
                <a:lumOff val="40000"/>
              </a:schemeClr>
            </a:solidFill>
            <a:prstDash val="sysDot"/>
            <a:round/>
            <a:headEnd/>
            <a:tailEnd type="oval" w="med" len="med"/>
          </a:ln>
          <a:effectLst/>
        </p:spPr>
        <p:txBody>
          <a:bodyPr wrap="none" anchor="ctr"/>
          <a:lstStyle/>
          <a:p>
            <a:endParaRPr lang="ru-RU">
              <a:ln>
                <a:solidFill>
                  <a:schemeClr val="accent6">
                    <a:lumMod val="60000"/>
                    <a:lumOff val="40000"/>
                  </a:schemeClr>
                </a:solidFill>
              </a:ln>
              <a:solidFill>
                <a:schemeClr val="bg2">
                  <a:lumMod val="25000"/>
                </a:schemeClr>
              </a:solidFill>
            </a:endParaRPr>
          </a:p>
        </p:txBody>
      </p:sp>
      <p:sp>
        <p:nvSpPr>
          <p:cNvPr id="32" name="Rectangle 261"/>
          <p:cNvSpPr>
            <a:spLocks noChangeArrowheads="1"/>
          </p:cNvSpPr>
          <p:nvPr/>
        </p:nvSpPr>
        <p:spPr bwMode="gray">
          <a:xfrm rot="3419336">
            <a:off x="559015" y="3889676"/>
            <a:ext cx="479425" cy="520700"/>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anchor="ctr">
            <a:flatTx/>
          </a:bodyPr>
          <a:lstStyle/>
          <a:p>
            <a:endParaRPr lang="ru-RU"/>
          </a:p>
        </p:txBody>
      </p:sp>
      <p:sp>
        <p:nvSpPr>
          <p:cNvPr id="33" name="Text Box 262"/>
          <p:cNvSpPr txBox="1">
            <a:spLocks noChangeArrowheads="1"/>
          </p:cNvSpPr>
          <p:nvPr/>
        </p:nvSpPr>
        <p:spPr bwMode="gray">
          <a:xfrm>
            <a:off x="689595" y="3907904"/>
            <a:ext cx="354013" cy="457200"/>
          </a:xfrm>
          <a:prstGeom prst="rect">
            <a:avLst/>
          </a:prstGeom>
          <a:noFill/>
          <a:ln w="9525" algn="ctr">
            <a:noFill/>
            <a:miter lim="800000"/>
            <a:headEnd/>
            <a:tailEnd/>
          </a:ln>
          <a:effectLst/>
        </p:spPr>
        <p:txBody>
          <a:bodyPr wrap="none">
            <a:spAutoFit/>
          </a:bodyPr>
          <a:lstStyle/>
          <a:p>
            <a:pPr algn="ctr" eaLnBrk="0" hangingPunct="0"/>
            <a:r>
              <a:rPr lang="en-US" sz="2400" b="1" dirty="0">
                <a:solidFill>
                  <a:srgbClr val="FFFFFF"/>
                </a:solidFill>
                <a:latin typeface="Arial" charset="0"/>
              </a:rPr>
              <a:t>2</a:t>
            </a:r>
          </a:p>
        </p:txBody>
      </p:sp>
      <p:sp>
        <p:nvSpPr>
          <p:cNvPr id="36" name="Text Box 265"/>
          <p:cNvSpPr txBox="1">
            <a:spLocks noChangeArrowheads="1"/>
          </p:cNvSpPr>
          <p:nvPr/>
        </p:nvSpPr>
        <p:spPr bwMode="gray">
          <a:xfrm>
            <a:off x="2351112" y="3906337"/>
            <a:ext cx="354013" cy="457200"/>
          </a:xfrm>
          <a:prstGeom prst="rect">
            <a:avLst/>
          </a:prstGeom>
          <a:noFill/>
          <a:ln w="9525" algn="ctr">
            <a:noFill/>
            <a:miter lim="800000"/>
            <a:headEnd/>
            <a:tailEnd/>
          </a:ln>
          <a:effectLst/>
        </p:spPr>
        <p:txBody>
          <a:bodyPr wrap="none">
            <a:spAutoFit/>
          </a:bodyPr>
          <a:lstStyle/>
          <a:p>
            <a:pPr algn="ctr" eaLnBrk="0" hangingPunct="0"/>
            <a:r>
              <a:rPr lang="en-US" sz="2400" b="1" dirty="0">
                <a:solidFill>
                  <a:srgbClr val="FFFFFF"/>
                </a:solidFill>
                <a:latin typeface="Arial" charset="0"/>
              </a:rPr>
              <a:t>3</a:t>
            </a:r>
          </a:p>
        </p:txBody>
      </p:sp>
      <p:sp>
        <p:nvSpPr>
          <p:cNvPr id="40" name="Text Box 269"/>
          <p:cNvSpPr txBox="1">
            <a:spLocks noChangeArrowheads="1"/>
          </p:cNvSpPr>
          <p:nvPr/>
        </p:nvSpPr>
        <p:spPr bwMode="gray">
          <a:xfrm>
            <a:off x="1399515" y="3665656"/>
            <a:ext cx="7322716" cy="1015663"/>
          </a:xfrm>
          <a:prstGeom prst="rect">
            <a:avLst/>
          </a:prstGeom>
          <a:noFill/>
          <a:ln w="9525" algn="ctr">
            <a:noFill/>
            <a:miter lim="800000"/>
            <a:headEnd/>
            <a:tailEnd/>
          </a:ln>
          <a:effectLst/>
        </p:spPr>
        <p:txBody>
          <a:bodyPr wrap="square">
            <a:spAutoFit/>
          </a:bodyPr>
          <a:lstStyle/>
          <a:p>
            <a:pPr algn="just" eaLnBrk="0" hangingPunct="0"/>
            <a:r>
              <a:rPr lang="en-US" sz="3000" b="1" dirty="0" err="1">
                <a:latin typeface="Times New Roman" panose="02020603050405020304" pitchFamily="18" charset="0"/>
                <a:cs typeface="Times New Roman" panose="02020603050405020304" pitchFamily="18" charset="0"/>
              </a:rPr>
              <a:t>Edraw</a:t>
            </a:r>
            <a:r>
              <a:rPr lang="en-US" sz="3000" b="1" dirty="0">
                <a:latin typeface="Times New Roman" panose="02020603050405020304" pitchFamily="18" charset="0"/>
                <a:cs typeface="Times New Roman" panose="02020603050405020304" pitchFamily="18" charset="0"/>
              </a:rPr>
              <a:t> Max </a:t>
            </a:r>
            <a:r>
              <a:rPr lang="en-US" sz="3000" b="1" dirty="0" err="1">
                <a:latin typeface="Times New Roman" panose="02020603050405020304" pitchFamily="18" charset="0"/>
                <a:cs typeface="Times New Roman" panose="02020603050405020304" pitchFamily="18" charset="0"/>
              </a:rPr>
              <a:t>dasturi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yordamida</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Infografika</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materiallarini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tayyorlash</a:t>
            </a:r>
            <a:endParaRPr lang="en-US" sz="3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30243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a:xfrm>
            <a:off x="1691680" y="266701"/>
            <a:ext cx="7056784" cy="876300"/>
          </a:xfrm>
        </p:spPr>
        <p:txBody>
          <a:bodyPr>
            <a:normAutofit/>
          </a:bodyPr>
          <a:lstStyle/>
          <a:p>
            <a:pPr algn="ctr" eaLnBrk="1" hangingPunct="1"/>
            <a:r>
              <a:rPr lang="en-US" altLang="ru-RU" sz="2200" b="1" dirty="0">
                <a:solidFill>
                  <a:schemeClr val="tx1"/>
                </a:solidFill>
                <a:effectLst/>
                <a:latin typeface="Times New Roman" panose="02020603050405020304" pitchFamily="18" charset="0"/>
                <a:cs typeface="Times New Roman" panose="02020603050405020304" pitchFamily="18" charset="0"/>
              </a:rPr>
              <a:t>Microsoft Excel </a:t>
            </a:r>
            <a:r>
              <a:rPr lang="en-US" altLang="ru-RU" sz="2200" b="1" dirty="0" err="1">
                <a:solidFill>
                  <a:schemeClr val="tx1"/>
                </a:solidFill>
                <a:effectLst/>
                <a:latin typeface="Times New Roman" panose="02020603050405020304" pitchFamily="18" charset="0"/>
                <a:cs typeface="Times New Roman" panose="02020603050405020304" pitchFamily="18" charset="0"/>
              </a:rPr>
              <a:t>jadval</a:t>
            </a:r>
            <a:r>
              <a:rPr lang="en-US" altLang="ru-RU" sz="2200" b="1" dirty="0">
                <a:solidFill>
                  <a:schemeClr val="tx1"/>
                </a:solidFill>
                <a:effectLst/>
                <a:latin typeface="Times New Roman" panose="02020603050405020304" pitchFamily="18" charset="0"/>
                <a:cs typeface="Times New Roman" panose="02020603050405020304" pitchFamily="18" charset="0"/>
              </a:rPr>
              <a:t> </a:t>
            </a:r>
            <a:r>
              <a:rPr lang="en-US" altLang="ru-RU" sz="2200" b="1" dirty="0" err="1">
                <a:solidFill>
                  <a:schemeClr val="tx1"/>
                </a:solidFill>
                <a:effectLst/>
                <a:latin typeface="Times New Roman" panose="02020603050405020304" pitchFamily="18" charset="0"/>
                <a:cs typeface="Times New Roman" panose="02020603050405020304" pitchFamily="18" charset="0"/>
              </a:rPr>
              <a:t>muharriri</a:t>
            </a:r>
            <a:r>
              <a:rPr lang="en-US" altLang="ru-RU" sz="2200" b="1" dirty="0">
                <a:solidFill>
                  <a:schemeClr val="tx1"/>
                </a:solidFill>
                <a:effectLst/>
                <a:latin typeface="Times New Roman" panose="02020603050405020304" pitchFamily="18" charset="0"/>
                <a:cs typeface="Times New Roman" panose="02020603050405020304" pitchFamily="18" charset="0"/>
              </a:rPr>
              <a:t> </a:t>
            </a:r>
            <a:r>
              <a:rPr lang="en-US" altLang="ru-RU" sz="2200" b="1" dirty="0" err="1">
                <a:solidFill>
                  <a:schemeClr val="tx1"/>
                </a:solidFill>
                <a:effectLst/>
                <a:latin typeface="Times New Roman" panose="02020603050405020304" pitchFamily="18" charset="0"/>
                <a:cs typeface="Times New Roman" panose="02020603050405020304" pitchFamily="18" charset="0"/>
              </a:rPr>
              <a:t>jadvallarni</a:t>
            </a:r>
            <a:r>
              <a:rPr lang="en-US" altLang="ru-RU" sz="2200" b="1" dirty="0">
                <a:solidFill>
                  <a:schemeClr val="tx1"/>
                </a:solidFill>
                <a:effectLst/>
                <a:latin typeface="Times New Roman" panose="02020603050405020304" pitchFamily="18" charset="0"/>
                <a:cs typeface="Times New Roman" panose="02020603050405020304" pitchFamily="18" charset="0"/>
              </a:rPr>
              <a:t> </a:t>
            </a:r>
            <a:r>
              <a:rPr lang="en-US" altLang="ru-RU" sz="2200" b="1" dirty="0" err="1">
                <a:solidFill>
                  <a:schemeClr val="tx1"/>
                </a:solidFill>
                <a:effectLst/>
                <a:latin typeface="Times New Roman" panose="02020603050405020304" pitchFamily="18" charset="0"/>
                <a:cs typeface="Times New Roman" panose="02020603050405020304" pitchFamily="18" charset="0"/>
              </a:rPr>
              <a:t>yaratish</a:t>
            </a:r>
            <a:r>
              <a:rPr lang="en-US" altLang="ru-RU" sz="2200" b="1" dirty="0">
                <a:solidFill>
                  <a:schemeClr val="tx1"/>
                </a:solidFill>
                <a:effectLst/>
                <a:latin typeface="Times New Roman" panose="02020603050405020304" pitchFamily="18" charset="0"/>
                <a:cs typeface="Times New Roman" panose="02020603050405020304" pitchFamily="18" charset="0"/>
              </a:rPr>
              <a:t> </a:t>
            </a:r>
            <a:r>
              <a:rPr lang="en-US" altLang="ru-RU" sz="2200" b="1" dirty="0" err="1">
                <a:solidFill>
                  <a:schemeClr val="tx1"/>
                </a:solidFill>
                <a:effectLst/>
                <a:latin typeface="Times New Roman" panose="02020603050405020304" pitchFamily="18" charset="0"/>
                <a:cs typeface="Times New Roman" panose="02020603050405020304" pitchFamily="18" charset="0"/>
              </a:rPr>
              <a:t>va</a:t>
            </a:r>
            <a:r>
              <a:rPr lang="en-US" altLang="ru-RU" sz="2200" b="1" dirty="0">
                <a:solidFill>
                  <a:schemeClr val="tx1"/>
                </a:solidFill>
                <a:effectLst/>
                <a:latin typeface="Times New Roman" panose="02020603050405020304" pitchFamily="18" charset="0"/>
                <a:cs typeface="Times New Roman" panose="02020603050405020304" pitchFamily="18" charset="0"/>
              </a:rPr>
              <a:t> </a:t>
            </a:r>
            <a:r>
              <a:rPr lang="en-US" altLang="ru-RU" sz="2200" b="1" dirty="0" err="1">
                <a:solidFill>
                  <a:schemeClr val="tx1"/>
                </a:solidFill>
                <a:effectLst/>
                <a:latin typeface="Times New Roman" panose="02020603050405020304" pitchFamily="18" charset="0"/>
                <a:cs typeface="Times New Roman" panose="02020603050405020304" pitchFamily="18" charset="0"/>
              </a:rPr>
              <a:t>ularni</a:t>
            </a:r>
            <a:r>
              <a:rPr lang="en-US" altLang="ru-RU" sz="2200" b="1" dirty="0">
                <a:solidFill>
                  <a:schemeClr val="tx1"/>
                </a:solidFill>
                <a:effectLst/>
                <a:latin typeface="Times New Roman" panose="02020603050405020304" pitchFamily="18" charset="0"/>
                <a:cs typeface="Times New Roman" panose="02020603050405020304" pitchFamily="18" charset="0"/>
              </a:rPr>
              <a:t> </a:t>
            </a:r>
            <a:r>
              <a:rPr lang="en-US" altLang="ru-RU" sz="2200" b="1" dirty="0" err="1">
                <a:solidFill>
                  <a:schemeClr val="tx1"/>
                </a:solidFill>
                <a:effectLst/>
                <a:latin typeface="Times New Roman" panose="02020603050405020304" pitchFamily="18" charset="0"/>
                <a:cs typeface="Times New Roman" panose="02020603050405020304" pitchFamily="18" charset="0"/>
              </a:rPr>
              <a:t>qayta</a:t>
            </a:r>
            <a:r>
              <a:rPr lang="en-US" altLang="ru-RU" sz="2200" b="1" dirty="0">
                <a:solidFill>
                  <a:schemeClr val="tx1"/>
                </a:solidFill>
                <a:effectLst/>
                <a:latin typeface="Times New Roman" panose="02020603050405020304" pitchFamily="18" charset="0"/>
                <a:cs typeface="Times New Roman" panose="02020603050405020304" pitchFamily="18" charset="0"/>
              </a:rPr>
              <a:t> </a:t>
            </a:r>
            <a:r>
              <a:rPr lang="en-US" altLang="ru-RU" sz="2200" b="1" dirty="0" err="1">
                <a:solidFill>
                  <a:schemeClr val="tx1"/>
                </a:solidFill>
                <a:effectLst/>
                <a:latin typeface="Times New Roman" panose="02020603050405020304" pitchFamily="18" charset="0"/>
                <a:cs typeface="Times New Roman" panose="02020603050405020304" pitchFamily="18" charset="0"/>
              </a:rPr>
              <a:t>ishlash</a:t>
            </a:r>
            <a:r>
              <a:rPr lang="en-US" altLang="ru-RU" sz="2200" b="1" dirty="0">
                <a:solidFill>
                  <a:schemeClr val="tx1"/>
                </a:solidFill>
                <a:effectLst/>
                <a:latin typeface="Times New Roman" panose="02020603050405020304" pitchFamily="18" charset="0"/>
                <a:cs typeface="Times New Roman" panose="02020603050405020304" pitchFamily="18" charset="0"/>
              </a:rPr>
              <a:t> </a:t>
            </a:r>
            <a:r>
              <a:rPr lang="en-US" altLang="ru-RU" sz="2200" b="1" dirty="0" err="1">
                <a:solidFill>
                  <a:schemeClr val="tx1"/>
                </a:solidFill>
                <a:effectLst/>
                <a:latin typeface="Times New Roman" panose="02020603050405020304" pitchFamily="18" charset="0"/>
                <a:cs typeface="Times New Roman" panose="02020603050405020304" pitchFamily="18" charset="0"/>
              </a:rPr>
              <a:t>uchun</a:t>
            </a:r>
            <a:r>
              <a:rPr lang="en-US" altLang="ru-RU" sz="2200" b="1" dirty="0">
                <a:solidFill>
                  <a:schemeClr val="tx1"/>
                </a:solidFill>
                <a:effectLst/>
                <a:latin typeface="Times New Roman" panose="02020603050405020304" pitchFamily="18" charset="0"/>
                <a:cs typeface="Times New Roman" panose="02020603050405020304" pitchFamily="18" charset="0"/>
              </a:rPr>
              <a:t> </a:t>
            </a:r>
            <a:r>
              <a:rPr lang="en-US" altLang="ru-RU" sz="2200" b="1" dirty="0" err="1">
                <a:solidFill>
                  <a:schemeClr val="tx1"/>
                </a:solidFill>
                <a:effectLst/>
                <a:latin typeface="Times New Roman" panose="02020603050405020304" pitchFamily="18" charset="0"/>
                <a:cs typeface="Times New Roman" panose="02020603050405020304" pitchFamily="18" charset="0"/>
              </a:rPr>
              <a:t>mo‘ljallangan</a:t>
            </a:r>
            <a:r>
              <a:rPr lang="en-US" altLang="ru-RU" sz="2200" b="1" dirty="0">
                <a:solidFill>
                  <a:schemeClr val="tx1"/>
                </a:solidFill>
                <a:effectLst/>
                <a:latin typeface="Times New Roman" panose="02020603050405020304" pitchFamily="18" charset="0"/>
                <a:cs typeface="Times New Roman" panose="02020603050405020304" pitchFamily="18" charset="0"/>
              </a:rPr>
              <a:t> </a:t>
            </a:r>
            <a:endParaRPr lang="ru-RU" altLang="ru-RU" sz="2200" b="1" dirty="0">
              <a:solidFill>
                <a:schemeClr val="tx1"/>
              </a:solidFill>
              <a:effectLst/>
              <a:latin typeface="Times New Roman" panose="02020603050405020304" pitchFamily="18" charset="0"/>
              <a:cs typeface="Times New Roman" panose="02020603050405020304" pitchFamily="18" charset="0"/>
            </a:endParaRPr>
          </a:p>
        </p:txBody>
      </p:sp>
      <p:pic>
        <p:nvPicPr>
          <p:cNvPr id="15363"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 y="1259160"/>
            <a:ext cx="8747125" cy="5410200"/>
          </a:xfrm>
          <a:noFill/>
        </p:spPr>
      </p:pic>
      <p:grpSp>
        <p:nvGrpSpPr>
          <p:cNvPr id="15364" name="Группа 17"/>
          <p:cNvGrpSpPr>
            <a:grpSpLocks/>
          </p:cNvGrpSpPr>
          <p:nvPr/>
        </p:nvGrpSpPr>
        <p:grpSpPr bwMode="auto">
          <a:xfrm>
            <a:off x="457200" y="1295400"/>
            <a:ext cx="8077200" cy="2932113"/>
            <a:chOff x="457200" y="1295400"/>
            <a:chExt cx="8077200" cy="2932331"/>
          </a:xfrm>
        </p:grpSpPr>
        <p:cxnSp>
          <p:nvCxnSpPr>
            <p:cNvPr id="7" name="Прямая со стрелкой 6"/>
            <p:cNvCxnSpPr/>
            <p:nvPr/>
          </p:nvCxnSpPr>
          <p:spPr>
            <a:xfrm rot="10800000">
              <a:off x="4826000" y="1295400"/>
              <a:ext cx="2759075" cy="2302046"/>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5368" name="TextBox 7"/>
            <p:cNvSpPr txBox="1">
              <a:spLocks noChangeArrowheads="1"/>
            </p:cNvSpPr>
            <p:nvPr/>
          </p:nvSpPr>
          <p:spPr bwMode="auto">
            <a:xfrm>
              <a:off x="7154426" y="3597770"/>
              <a:ext cx="1379974" cy="629961"/>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ru-RU">
                  <a:solidFill>
                    <a:srgbClr val="FF0000"/>
                  </a:solidFill>
                </a:rPr>
                <a:t>Sarlavha satri</a:t>
              </a:r>
              <a:endParaRPr lang="ru-RU" altLang="ru-RU">
                <a:solidFill>
                  <a:srgbClr val="FF0000"/>
                </a:solidFill>
              </a:endParaRPr>
            </a:p>
          </p:txBody>
        </p:sp>
        <p:cxnSp>
          <p:nvCxnSpPr>
            <p:cNvPr id="9" name="Прямая со стрелкой 8"/>
            <p:cNvCxnSpPr/>
            <p:nvPr/>
          </p:nvCxnSpPr>
          <p:spPr>
            <a:xfrm rot="16200000" flipV="1">
              <a:off x="442072" y="1761394"/>
              <a:ext cx="1263744" cy="776288"/>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Прямоугольник 9"/>
            <p:cNvSpPr/>
            <p:nvPr/>
          </p:nvSpPr>
          <p:spPr>
            <a:xfrm>
              <a:off x="457200" y="2781410"/>
              <a:ext cx="1379538" cy="51915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a:solidFill>
                    <a:srgbClr val="FF0000"/>
                  </a:solidFill>
                </a:rPr>
                <a:t>Menyular</a:t>
              </a:r>
              <a:r>
                <a:rPr lang="en-US" dirty="0">
                  <a:solidFill>
                    <a:srgbClr val="FF0000"/>
                  </a:solidFill>
                </a:rPr>
                <a:t> </a:t>
              </a:r>
              <a:r>
                <a:rPr lang="en-US" dirty="0" err="1">
                  <a:solidFill>
                    <a:srgbClr val="FF0000"/>
                  </a:solidFill>
                </a:rPr>
                <a:t>satri</a:t>
              </a:r>
              <a:endParaRPr lang="ru-RU" dirty="0">
                <a:solidFill>
                  <a:srgbClr val="FF0000"/>
                </a:solidFill>
              </a:endParaRPr>
            </a:p>
          </p:txBody>
        </p:sp>
        <p:cxnSp>
          <p:nvCxnSpPr>
            <p:cNvPr id="11" name="Прямая со стрелкой 10"/>
            <p:cNvCxnSpPr/>
            <p:nvPr/>
          </p:nvCxnSpPr>
          <p:spPr>
            <a:xfrm rot="16200000" flipV="1">
              <a:off x="2857453" y="1909838"/>
              <a:ext cx="1262157" cy="776287"/>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2" name="Прямоугольник 11"/>
            <p:cNvSpPr/>
            <p:nvPr/>
          </p:nvSpPr>
          <p:spPr>
            <a:xfrm>
              <a:off x="3359150" y="2929059"/>
              <a:ext cx="1379538" cy="52073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a:solidFill>
                    <a:srgbClr val="FF0000"/>
                  </a:solidFill>
                </a:rPr>
                <a:t>Uskunalar</a:t>
              </a:r>
              <a:r>
                <a:rPr lang="en-US" dirty="0">
                  <a:solidFill>
                    <a:srgbClr val="FF0000"/>
                  </a:solidFill>
                </a:rPr>
                <a:t> </a:t>
              </a:r>
              <a:r>
                <a:rPr lang="en-US" dirty="0" err="1">
                  <a:solidFill>
                    <a:srgbClr val="FF0000"/>
                  </a:solidFill>
                </a:rPr>
                <a:t>paneli</a:t>
              </a:r>
              <a:endParaRPr lang="ru-RU" dirty="0">
                <a:solidFill>
                  <a:srgbClr val="FF0000"/>
                </a:solidFill>
              </a:endParaRPr>
            </a:p>
          </p:txBody>
        </p:sp>
      </p:grpSp>
      <p:cxnSp>
        <p:nvCxnSpPr>
          <p:cNvPr id="13" name="Прямая со стрелкой 12"/>
          <p:cNvCxnSpPr/>
          <p:nvPr/>
        </p:nvCxnSpPr>
        <p:spPr>
          <a:xfrm rot="16200000" flipV="1">
            <a:off x="1661319" y="2575719"/>
            <a:ext cx="1263650" cy="776288"/>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 name="Прямоугольник 13"/>
          <p:cNvSpPr/>
          <p:nvPr/>
        </p:nvSpPr>
        <p:spPr>
          <a:xfrm>
            <a:off x="2163763" y="3595688"/>
            <a:ext cx="1379537" cy="51911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a:solidFill>
                  <a:srgbClr val="FF0000"/>
                </a:solidFill>
              </a:rPr>
              <a:t>Formulalar</a:t>
            </a:r>
            <a:r>
              <a:rPr lang="en-US" dirty="0">
                <a:solidFill>
                  <a:srgbClr val="FF0000"/>
                </a:solidFill>
              </a:rPr>
              <a:t> </a:t>
            </a:r>
            <a:r>
              <a:rPr lang="en-US" dirty="0" err="1">
                <a:solidFill>
                  <a:srgbClr val="FF0000"/>
                </a:solidFill>
              </a:rPr>
              <a:t>satri</a:t>
            </a:r>
            <a:endParaRPr lang="ru-RU" dirty="0">
              <a:solidFill>
                <a:srgbClr val="FF0000"/>
              </a:solidFill>
            </a:endParaRPr>
          </a:p>
        </p:txBody>
      </p:sp>
    </p:spTree>
    <p:extLst>
      <p:ext uri="{BB962C8B-B14F-4D97-AF65-F5344CB8AC3E}">
        <p14:creationId xmlns:p14="http://schemas.microsoft.com/office/powerpoint/2010/main" val="3849742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07504" y="1700808"/>
            <a:ext cx="8784976" cy="4824536"/>
          </a:xfrm>
        </p:spPr>
        <p:txBody>
          <a:bodyPr>
            <a:normAutofit/>
          </a:bodyPr>
          <a:lstStyle/>
          <a:p>
            <a:pPr algn="just">
              <a:lnSpc>
                <a:spcPct val="170000"/>
              </a:lnSpc>
            </a:pPr>
            <a:r>
              <a:rPr lang="en-US" sz="2200" dirty="0" err="1">
                <a:solidFill>
                  <a:schemeClr val="tx1"/>
                </a:solidFill>
                <a:latin typeface="Times New Roman" panose="02020603050405020304" pitchFamily="18" charset="0"/>
                <a:cs typeface="Times New Roman" panose="02020603050405020304" pitchFamily="18" charset="0"/>
              </a:rPr>
              <a:t>Dasturni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yuklash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uchun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Windowsning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asosiy</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menyusidan</a:t>
            </a:r>
            <a:r>
              <a:rPr lang="en-US" sz="2200" dirty="0">
                <a:solidFill>
                  <a:schemeClr val="tx1"/>
                </a:solidFill>
                <a:latin typeface="Times New Roman" panose="02020603050405020304" pitchFamily="18" charset="0"/>
                <a:cs typeface="Times New Roman" panose="02020603050405020304" pitchFamily="18" charset="0"/>
              </a:rPr>
              <a:t> </a:t>
            </a:r>
            <a:r>
              <a:rPr lang="uz-Cyrl-UZ" sz="2200" dirty="0">
                <a:solidFill>
                  <a:schemeClr val="tx1"/>
                </a:solidFill>
                <a:latin typeface="Times New Roman" panose="02020603050405020304" pitchFamily="18" charset="0"/>
                <a:cs typeface="Times New Roman" panose="02020603050405020304" pitchFamily="18" charset="0"/>
              </a:rPr>
              <a:t>Пуск</a:t>
            </a:r>
            <a:r>
              <a:rPr lang="en-US" sz="2200" dirty="0">
                <a:solidFill>
                  <a:schemeClr val="tx1"/>
                </a:solidFill>
                <a:latin typeface="Times New Roman" panose="02020603050405020304" pitchFamily="18" charset="0"/>
                <a:cs typeface="Times New Roman" panose="02020603050405020304" pitchFamily="18" charset="0"/>
              </a:rPr>
              <a:t>→</a:t>
            </a:r>
            <a:r>
              <a:rPr lang="uz-Cyrl-UZ" sz="2200" dirty="0">
                <a:solidFill>
                  <a:schemeClr val="tx1"/>
                </a:solidFill>
                <a:latin typeface="Times New Roman" panose="02020603050405020304" pitchFamily="18" charset="0"/>
                <a:cs typeface="Times New Roman" panose="02020603050405020304" pitchFamily="18" charset="0"/>
              </a:rPr>
              <a:t>Все программ</a:t>
            </a:r>
            <a:r>
              <a:rPr lang="ru-RU" sz="2200" dirty="0">
                <a:solidFill>
                  <a:schemeClr val="tx1"/>
                </a:solidFill>
                <a:latin typeface="Times New Roman" panose="02020603050405020304" pitchFamily="18" charset="0"/>
                <a:cs typeface="Times New Roman" panose="02020603050405020304" pitchFamily="18" charset="0"/>
              </a:rPr>
              <a:t>ы</a:t>
            </a:r>
            <a:r>
              <a:rPr lang="en-US" sz="2200" dirty="0">
                <a:solidFill>
                  <a:schemeClr val="tx1"/>
                </a:solidFill>
                <a:latin typeface="Times New Roman" panose="02020603050405020304" pitchFamily="18" charset="0"/>
                <a:cs typeface="Times New Roman" panose="02020603050405020304" pitchFamily="18" charset="0"/>
              </a:rPr>
              <a:t>→ Microsoft Office 2016 → Microsoft Office MS Excel  2016 </a:t>
            </a:r>
            <a:r>
              <a:rPr lang="en-US" sz="2200" dirty="0" err="1">
                <a:solidFill>
                  <a:schemeClr val="tx1"/>
                </a:solidFill>
                <a:latin typeface="Times New Roman" panose="02020603050405020304" pitchFamily="18" charset="0"/>
                <a:cs typeface="Times New Roman" panose="02020603050405020304" pitchFamily="18" charset="0"/>
              </a:rPr>
              <a:t>bandlari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tanlanadi</a:t>
            </a:r>
            <a:r>
              <a:rPr lang="en-US" sz="2200" dirty="0">
                <a:solidFill>
                  <a:schemeClr val="tx1"/>
                </a:solidFill>
                <a:latin typeface="Times New Roman" panose="02020603050405020304" pitchFamily="18" charset="0"/>
                <a:cs typeface="Times New Roman" panose="02020603050405020304" pitchFamily="18" charset="0"/>
              </a:rPr>
              <a:t>. MS Excel 2016 da </a:t>
            </a:r>
            <a:r>
              <a:rPr lang="en-US" sz="2200" dirty="0" err="1">
                <a:solidFill>
                  <a:schemeClr val="tx1"/>
                </a:solidFill>
                <a:latin typeface="Times New Roman" panose="02020603050405020304" pitchFamily="18" charset="0"/>
                <a:cs typeface="Times New Roman" panose="02020603050405020304" pitchFamily="18" charset="0"/>
              </a:rPr>
              <a:t>har</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qanday</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hujjat</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ishchi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kitob</a:t>
            </a:r>
            <a:r>
              <a:rPr lang="en-US" sz="2200" dirty="0">
                <a:solidFill>
                  <a:schemeClr val="tx1"/>
                </a:solidFill>
                <a:latin typeface="Times New Roman" panose="02020603050405020304" pitchFamily="18" charset="0"/>
                <a:cs typeface="Times New Roman" panose="02020603050405020304" pitchFamily="18" charset="0"/>
              </a:rPr>
              <a:t> deb </a:t>
            </a:r>
            <a:r>
              <a:rPr lang="en-US" sz="2200" dirty="0" err="1">
                <a:solidFill>
                  <a:schemeClr val="tx1"/>
                </a:solidFill>
                <a:latin typeface="Times New Roman" panose="02020603050405020304" pitchFamily="18" charset="0"/>
                <a:cs typeface="Times New Roman" panose="02020603050405020304" pitchFamily="18" charset="0"/>
              </a:rPr>
              <a:t>ataladi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va</a:t>
            </a:r>
            <a:r>
              <a:rPr lang="en-US" sz="2200" dirty="0">
                <a:solidFill>
                  <a:schemeClr val="tx1"/>
                </a:solidFill>
                <a:latin typeface="Times New Roman" panose="02020603050405020304" pitchFamily="18" charset="0"/>
                <a:cs typeface="Times New Roman" panose="02020603050405020304" pitchFamily="18" charset="0"/>
              </a:rPr>
              <a:t> </a:t>
            </a:r>
            <a:r>
              <a:rPr lang="en-US" sz="2200" b="1" dirty="0">
                <a:solidFill>
                  <a:schemeClr val="tx1"/>
                </a:solidFill>
                <a:latin typeface="Times New Roman" panose="02020603050405020304" pitchFamily="18" charset="0"/>
                <a:cs typeface="Times New Roman" panose="02020603050405020304" pitchFamily="18" charset="0"/>
              </a:rPr>
              <a:t>.</a:t>
            </a:r>
            <a:r>
              <a:rPr lang="en-US" sz="2200" b="1" dirty="0" err="1">
                <a:solidFill>
                  <a:schemeClr val="tx1"/>
                </a:solidFill>
                <a:latin typeface="Times New Roman" panose="02020603050405020304" pitchFamily="18" charset="0"/>
                <a:cs typeface="Times New Roman" panose="02020603050405020304" pitchFamily="18" charset="0"/>
              </a:rPr>
              <a:t>xlsx</a:t>
            </a:r>
            <a:r>
              <a:rPr lang="en-US" sz="2200" b="1"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kengaytmali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shablonlar</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bilan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tasvirlanadi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Har</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bir</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ishchi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kitobda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boshlang‘ich</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holatda</a:t>
            </a:r>
            <a:r>
              <a:rPr lang="en-US" sz="2200" dirty="0">
                <a:solidFill>
                  <a:schemeClr val="tx1"/>
                </a:solidFill>
                <a:latin typeface="Times New Roman" panose="02020603050405020304" pitchFamily="18" charset="0"/>
                <a:cs typeface="Times New Roman" panose="02020603050405020304" pitchFamily="18" charset="0"/>
              </a:rPr>
              <a:t> 3 </a:t>
            </a:r>
            <a:r>
              <a:rPr lang="en-US" sz="2200" dirty="0" err="1">
                <a:solidFill>
                  <a:schemeClr val="tx1"/>
                </a:solidFill>
                <a:latin typeface="Times New Roman" panose="02020603050405020304" pitchFamily="18" charset="0"/>
                <a:cs typeface="Times New Roman" panose="02020603050405020304" pitchFamily="18" charset="0"/>
              </a:rPr>
              <a:t>tadan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sahifa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beriladi</a:t>
            </a:r>
            <a:r>
              <a:rPr lang="en-US" sz="2200" dirty="0">
                <a:solidFill>
                  <a:schemeClr val="tx1"/>
                </a:solidFill>
                <a:latin typeface="Times New Roman" panose="02020603050405020304" pitchFamily="18" charset="0"/>
                <a:cs typeface="Times New Roman" panose="02020603050405020304" pitchFamily="18" charset="0"/>
              </a:rPr>
              <a:t>. Bu </a:t>
            </a:r>
            <a:r>
              <a:rPr lang="en-US" sz="2200" dirty="0" err="1">
                <a:solidFill>
                  <a:schemeClr val="tx1"/>
                </a:solidFill>
                <a:latin typeface="Times New Roman" panose="02020603050405020304" pitchFamily="18" charset="0"/>
                <a:cs typeface="Times New Roman" panose="02020603050405020304" pitchFamily="18" charset="0"/>
              </a:rPr>
              <a:t>sahifalar</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sonini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ko'paytirish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kamaytirish</a:t>
            </a:r>
            <a:r>
              <a:rPr lang="en-US" sz="2200" dirty="0">
                <a:solidFill>
                  <a:schemeClr val="tx1"/>
                </a:solidFill>
                <a:latin typeface="Times New Roman" panose="02020603050405020304" pitchFamily="18" charset="0"/>
                <a:cs typeface="Times New Roman" panose="02020603050405020304" pitchFamily="18" charset="0"/>
              </a:rPr>
              <a:t> ham </a:t>
            </a:r>
            <a:r>
              <a:rPr lang="en-US" sz="2200" dirty="0" err="1">
                <a:solidFill>
                  <a:schemeClr val="tx1"/>
                </a:solidFill>
                <a:latin typeface="Times New Roman" panose="02020603050405020304" pitchFamily="18" charset="0"/>
                <a:cs typeface="Times New Roman" panose="02020603050405020304" pitchFamily="18" charset="0"/>
              </a:rPr>
              <a:t>mumkin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Birinchi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ishchi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kitobga</a:t>
            </a:r>
            <a:r>
              <a:rPr lang="en-US" sz="2200" dirty="0">
                <a:solidFill>
                  <a:schemeClr val="tx1"/>
                </a:solidFill>
                <a:latin typeface="Times New Roman" panose="02020603050405020304" pitchFamily="18" charset="0"/>
                <a:cs typeface="Times New Roman" panose="02020603050405020304" pitchFamily="18" charset="0"/>
              </a:rPr>
              <a:t> </a:t>
            </a:r>
            <a:r>
              <a:rPr lang="en-US" sz="2200" b="1" dirty="0">
                <a:solidFill>
                  <a:schemeClr val="tx1"/>
                </a:solidFill>
                <a:latin typeface="Times New Roman" panose="02020603050405020304" pitchFamily="18" charset="0"/>
                <a:cs typeface="Times New Roman" panose="02020603050405020304" pitchFamily="18" charset="0"/>
              </a:rPr>
              <a:t>Kniga1</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degan</a:t>
            </a:r>
            <a:r>
              <a:rPr lang="en-US" sz="2200" dirty="0">
                <a:solidFill>
                  <a:schemeClr val="tx1"/>
                </a:solidFill>
                <a:latin typeface="Times New Roman" panose="02020603050405020304" pitchFamily="18" charset="0"/>
                <a:cs typeface="Times New Roman" panose="02020603050405020304" pitchFamily="18" charset="0"/>
              </a:rPr>
              <a:t> nom </a:t>
            </a:r>
            <a:r>
              <a:rPr lang="en-US" sz="2200" dirty="0" err="1">
                <a:solidFill>
                  <a:schemeClr val="tx1"/>
                </a:solidFill>
                <a:latin typeface="Times New Roman" panose="02020603050405020304" pitchFamily="18" charset="0"/>
                <a:cs typeface="Times New Roman" panose="02020603050405020304" pitchFamily="18" charset="0"/>
              </a:rPr>
              <a:t>beriladi</a:t>
            </a:r>
            <a:r>
              <a:rPr lang="en-US" sz="2200" dirty="0" smtClean="0">
                <a:solidFill>
                  <a:schemeClr val="tx1"/>
                </a:solidFill>
                <a:latin typeface="Times New Roman" panose="02020603050405020304" pitchFamily="18" charset="0"/>
                <a:cs typeface="Times New Roman" panose="02020603050405020304" pitchFamily="18" charset="0"/>
              </a:rPr>
              <a:t>.</a:t>
            </a:r>
            <a:endParaRPr lang="ru-RU" sz="2200" dirty="0">
              <a:solidFill>
                <a:schemeClr val="tx1"/>
              </a:solidFill>
              <a:latin typeface="Times New Roman" panose="02020603050405020304" pitchFamily="18" charset="0"/>
              <a:cs typeface="Times New Roman" panose="02020603050405020304" pitchFamily="18" charset="0"/>
            </a:endParaRPr>
          </a:p>
        </p:txBody>
      </p:sp>
      <p:sp>
        <p:nvSpPr>
          <p:cNvPr id="3" name="Заголовок 2"/>
          <p:cNvSpPr>
            <a:spLocks noGrp="1"/>
          </p:cNvSpPr>
          <p:nvPr>
            <p:ph type="title"/>
          </p:nvPr>
        </p:nvSpPr>
        <p:spPr>
          <a:xfrm>
            <a:off x="2051720" y="116632"/>
            <a:ext cx="6804248" cy="1150897"/>
          </a:xfrm>
        </p:spPr>
        <p:txBody>
          <a:bodyPr>
            <a:normAutofit/>
          </a:bodyPr>
          <a:lstStyle/>
          <a:p>
            <a:r>
              <a:rPr lang="en-US" sz="3000" b="1" dirty="0">
                <a:solidFill>
                  <a:schemeClr val="tx1"/>
                </a:solidFill>
                <a:effectLst/>
                <a:latin typeface="Times New Roman" panose="02020603050405020304" pitchFamily="18" charset="0"/>
                <a:cs typeface="Times New Roman" panose="02020603050405020304" pitchFamily="18" charset="0"/>
              </a:rPr>
              <a:t>Microsoft Excel 2016 </a:t>
            </a:r>
            <a:r>
              <a:rPr lang="en-US" sz="3000" b="1" dirty="0" err="1">
                <a:solidFill>
                  <a:schemeClr val="tx1"/>
                </a:solidFill>
                <a:effectLst/>
                <a:latin typeface="Times New Roman" panose="02020603050405020304" pitchFamily="18" charset="0"/>
                <a:cs typeface="Times New Roman" panose="02020603050405020304" pitchFamily="18" charset="0"/>
              </a:rPr>
              <a:t>dasturi</a:t>
            </a:r>
            <a:endParaRPr lang="ru-RU" sz="3000" dirty="0">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00074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2" y="1628800"/>
            <a:ext cx="8784976" cy="4176464"/>
          </a:xfrm>
        </p:spPr>
        <p:txBody>
          <a:bodyPr>
            <a:normAutofit/>
          </a:bodyPr>
          <a:lstStyle/>
          <a:p>
            <a:pPr algn="just"/>
            <a:r>
              <a:rPr lang="en-US" sz="2200" dirty="0" err="1">
                <a:solidFill>
                  <a:schemeClr val="tx1"/>
                </a:solidFill>
                <a:latin typeface="Times New Roman" panose="02020603050405020304" pitchFamily="18" charset="0"/>
                <a:cs typeface="Times New Roman" panose="02020603050405020304" pitchFamily="18" charset="0"/>
              </a:rPr>
              <a:t>Jadvalli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ma’lumotlar</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bilan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ishlash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diagrammalar</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tashkil</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qilish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ularni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o‘zgartirish</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murakkab</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hisobotlar</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bilan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ishlash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texnologiyasini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amalga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oshiruvchi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dasturdir</a:t>
            </a:r>
            <a:r>
              <a:rPr lang="en-US" sz="2200" dirty="0">
                <a:solidFill>
                  <a:schemeClr val="tx1"/>
                </a:solidFill>
                <a:latin typeface="Times New Roman" panose="02020603050405020304" pitchFamily="18" charset="0"/>
                <a:cs typeface="Times New Roman" panose="02020603050405020304" pitchFamily="18" charset="0"/>
              </a:rPr>
              <a:t>.</a:t>
            </a:r>
            <a:endParaRPr lang="ru-RU" sz="2200" dirty="0">
              <a:solidFill>
                <a:schemeClr val="tx1"/>
              </a:solidFill>
              <a:latin typeface="Times New Roman" panose="02020603050405020304" pitchFamily="18" charset="0"/>
              <a:cs typeface="Times New Roman" panose="02020603050405020304" pitchFamily="18" charset="0"/>
            </a:endParaRPr>
          </a:p>
        </p:txBody>
      </p:sp>
      <p:sp>
        <p:nvSpPr>
          <p:cNvPr id="3" name="Заголовок 2"/>
          <p:cNvSpPr>
            <a:spLocks noGrp="1"/>
          </p:cNvSpPr>
          <p:nvPr>
            <p:ph type="title"/>
          </p:nvPr>
        </p:nvSpPr>
        <p:spPr>
          <a:xfrm>
            <a:off x="2339752" y="116632"/>
            <a:ext cx="6480720" cy="1150897"/>
          </a:xfrm>
        </p:spPr>
        <p:txBody>
          <a:bodyPr>
            <a:normAutofit/>
          </a:bodyPr>
          <a:lstStyle/>
          <a:p>
            <a:r>
              <a:rPr lang="en-US" sz="3000" dirty="0">
                <a:solidFill>
                  <a:schemeClr val="tx1"/>
                </a:solidFill>
                <a:effectLst/>
                <a:latin typeface="Times New Roman" panose="02020603050405020304" pitchFamily="18" charset="0"/>
                <a:cs typeface="Times New Roman" panose="02020603050405020304" pitchFamily="18" charset="0"/>
              </a:rPr>
              <a:t> </a:t>
            </a:r>
            <a:r>
              <a:rPr lang="en-US" sz="3000" b="1" dirty="0">
                <a:solidFill>
                  <a:schemeClr val="tx1"/>
                </a:solidFill>
                <a:effectLst/>
                <a:latin typeface="Times New Roman" panose="02020603050405020304" pitchFamily="18" charset="0"/>
                <a:cs typeface="Times New Roman" panose="02020603050405020304" pitchFamily="18" charset="0"/>
              </a:rPr>
              <a:t>Microsoft Excel 2016 </a:t>
            </a:r>
            <a:r>
              <a:rPr lang="en-US" sz="3000" b="1" dirty="0" err="1">
                <a:solidFill>
                  <a:schemeClr val="tx1"/>
                </a:solidFill>
                <a:effectLst/>
                <a:latin typeface="Times New Roman" panose="02020603050405020304" pitchFamily="18" charset="0"/>
                <a:cs typeface="Times New Roman" panose="02020603050405020304" pitchFamily="18" charset="0"/>
              </a:rPr>
              <a:t>dasturi</a:t>
            </a:r>
            <a:endParaRPr lang="ru-RU" sz="3000" b="1" dirty="0">
              <a:solidFill>
                <a:schemeClr val="tx1"/>
              </a:solidFill>
              <a:effectLst/>
              <a:latin typeface="Times New Roman" panose="02020603050405020304" pitchFamily="18" charset="0"/>
              <a:cs typeface="Times New Roman" panose="02020603050405020304" pitchFamily="18" charset="0"/>
            </a:endParaRPr>
          </a:p>
        </p:txBody>
      </p:sp>
      <p:pic>
        <p:nvPicPr>
          <p:cNvPr id="4" name="Рисунок 276"/>
          <p:cNvPicPr>
            <a:picLocks noChangeAspect="1" noChangeArrowheads="1"/>
          </p:cNvPicPr>
          <p:nvPr/>
        </p:nvPicPr>
        <p:blipFill>
          <a:blip r:embed="rId2">
            <a:extLst>
              <a:ext uri="{28A0092B-C50C-407E-A947-70E740481C1C}">
                <a14:useLocalDpi xmlns:a14="http://schemas.microsoft.com/office/drawing/2010/main" val="0"/>
              </a:ext>
            </a:extLst>
          </a:blip>
          <a:srcRect l="2" r="11131" b="21893"/>
          <a:stretch>
            <a:fillRect/>
          </a:stretch>
        </p:blipFill>
        <p:spPr bwMode="auto">
          <a:xfrm>
            <a:off x="471972" y="2852936"/>
            <a:ext cx="8208912" cy="38884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30649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2" y="1916832"/>
            <a:ext cx="8784976" cy="4392488"/>
          </a:xfrm>
        </p:spPr>
        <p:txBody>
          <a:bodyPr>
            <a:normAutofit/>
          </a:bodyPr>
          <a:lstStyle/>
          <a:p>
            <a:pPr algn="just"/>
            <a:r>
              <a:rPr lang="en-US" sz="2400" dirty="0">
                <a:solidFill>
                  <a:schemeClr val="tx1"/>
                </a:solidFill>
                <a:latin typeface="Times New Roman" panose="02020603050405020304" pitchFamily="18" charset="0"/>
                <a:cs typeface="Times New Roman" panose="02020603050405020304" pitchFamily="18" charset="0"/>
              </a:rPr>
              <a:t>MS Excel 2016 </a:t>
            </a:r>
            <a:r>
              <a:rPr lang="en-US" sz="2400" dirty="0" err="1">
                <a:solidFill>
                  <a:schemeClr val="tx1"/>
                </a:solidFill>
                <a:latin typeface="Times New Roman" panose="02020603050405020304" pitchFamily="18" charset="0"/>
                <a:cs typeface="Times New Roman" panose="02020603050405020304" pitchFamily="18" charset="0"/>
              </a:rPr>
              <a:t>dasturi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Elektron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jadvallar</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bilan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ishlovchi</a:t>
            </a:r>
            <a:r>
              <a:rPr lang="en-US" sz="2400" dirty="0">
                <a:solidFill>
                  <a:schemeClr val="tx1"/>
                </a:solidFill>
                <a:latin typeface="Times New Roman" panose="02020603050405020304" pitchFamily="18" charset="0"/>
                <a:cs typeface="Times New Roman" panose="02020603050405020304" pitchFamily="18" charset="0"/>
              </a:rPr>
              <a:t>  MS Excel 2016 </a:t>
            </a:r>
            <a:r>
              <a:rPr lang="en-US" sz="2400" dirty="0" err="1">
                <a:solidFill>
                  <a:schemeClr val="tx1"/>
                </a:solidFill>
                <a:latin typeface="Times New Roman" panose="02020603050405020304" pitchFamily="18" charset="0"/>
                <a:cs typeface="Times New Roman" panose="02020603050405020304" pitchFamily="18" charset="0"/>
              </a:rPr>
              <a:t>dasturi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hisoblash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amallariga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asoslangan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xolda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jadval</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ko‘rinishidagi</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ma’lumotlarni</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qayta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ishlash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uchun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hamda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xisoblashlar</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natijasi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bo‘lgan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sonli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qiymatlar</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asosida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turli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ko‘rinishdagi</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diagrammalar</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yaratishga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mo‘ljallangan</a:t>
            </a:r>
            <a:r>
              <a:rPr lang="en-US" sz="2400" dirty="0">
                <a:solidFill>
                  <a:schemeClr val="tx1"/>
                </a:solidFill>
                <a:latin typeface="Times New Roman" panose="02020603050405020304" pitchFamily="18" charset="0"/>
                <a:cs typeface="Times New Roman" panose="02020603050405020304" pitchFamily="18" charset="0"/>
              </a:rPr>
              <a:t>.</a:t>
            </a:r>
          </a:p>
          <a:p>
            <a:pPr algn="just"/>
            <a:r>
              <a:rPr lang="en-US" sz="2400" dirty="0" smtClean="0">
                <a:solidFill>
                  <a:schemeClr val="tx1"/>
                </a:solidFill>
                <a:latin typeface="Times New Roman" panose="02020603050405020304" pitchFamily="18" charset="0"/>
                <a:cs typeface="Times New Roman" panose="02020603050405020304" pitchFamily="18" charset="0"/>
              </a:rPr>
              <a:t>Bu </a:t>
            </a:r>
            <a:r>
              <a:rPr lang="en-US" sz="2400" dirty="0" err="1">
                <a:solidFill>
                  <a:schemeClr val="tx1"/>
                </a:solidFill>
                <a:latin typeface="Times New Roman" panose="02020603050405020304" pitchFamily="18" charset="0"/>
                <a:cs typeface="Times New Roman" panose="02020603050405020304" pitchFamily="18" charset="0"/>
              </a:rPr>
              <a:t>dastur</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asosan</a:t>
            </a:r>
            <a:r>
              <a:rPr lang="en-US" sz="2400" dirty="0">
                <a:solidFill>
                  <a:schemeClr val="tx1"/>
                </a:solidFill>
                <a:latin typeface="Times New Roman" panose="02020603050405020304" pitchFamily="18" charset="0"/>
                <a:cs typeface="Times New Roman" panose="02020603050405020304" pitchFamily="18" charset="0"/>
              </a:rPr>
              <a:t> bank </a:t>
            </a:r>
            <a:r>
              <a:rPr lang="en-US" sz="2400" dirty="0" err="1">
                <a:solidFill>
                  <a:schemeClr val="tx1"/>
                </a:solidFill>
                <a:latin typeface="Times New Roman" panose="02020603050405020304" pitchFamily="18" charset="0"/>
                <a:cs typeface="Times New Roman" panose="02020603050405020304" pitchFamily="18" charset="0"/>
              </a:rPr>
              <a:t>soxasiga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o‘xshagan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ma‘lumotlar</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bazasi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bilan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ishlovchilar</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uchun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mo‘ljallangan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juda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ko‘p</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imkoniyatlariga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ega</a:t>
            </a:r>
            <a:r>
              <a:rPr lang="en-US" sz="2400" dirty="0" smtClean="0">
                <a:solidFill>
                  <a:schemeClr val="tx1"/>
                </a:solidFill>
                <a:latin typeface="Times New Roman" panose="02020603050405020304" pitchFamily="18" charset="0"/>
                <a:cs typeface="Times New Roman" panose="02020603050405020304" pitchFamily="18" charset="0"/>
              </a:rPr>
              <a:t>.</a:t>
            </a:r>
            <a:endParaRPr lang="ru-RU" sz="2400" dirty="0">
              <a:solidFill>
                <a:schemeClr val="tx1"/>
              </a:solidFill>
              <a:latin typeface="Times New Roman" panose="02020603050405020304" pitchFamily="18" charset="0"/>
              <a:cs typeface="Times New Roman" panose="02020603050405020304" pitchFamily="18" charset="0"/>
            </a:endParaRPr>
          </a:p>
        </p:txBody>
      </p:sp>
      <p:sp>
        <p:nvSpPr>
          <p:cNvPr id="3" name="Заголовок 2"/>
          <p:cNvSpPr>
            <a:spLocks noGrp="1"/>
          </p:cNvSpPr>
          <p:nvPr>
            <p:ph type="title"/>
          </p:nvPr>
        </p:nvSpPr>
        <p:spPr>
          <a:xfrm>
            <a:off x="2195736" y="116632"/>
            <a:ext cx="6480720" cy="1150897"/>
          </a:xfrm>
        </p:spPr>
        <p:txBody>
          <a:bodyPr>
            <a:normAutofit/>
          </a:bodyPr>
          <a:lstStyle/>
          <a:p>
            <a:r>
              <a:rPr lang="en-US" sz="3000" b="1" dirty="0">
                <a:solidFill>
                  <a:schemeClr val="tx1"/>
                </a:solidFill>
                <a:effectLst/>
                <a:latin typeface="Times New Roman" panose="02020603050405020304" pitchFamily="18" charset="0"/>
                <a:cs typeface="Times New Roman" panose="02020603050405020304" pitchFamily="18" charset="0"/>
              </a:rPr>
              <a:t>Microsoft Excel 2016 </a:t>
            </a:r>
            <a:r>
              <a:rPr lang="en-US" sz="3000" b="1" dirty="0" err="1">
                <a:solidFill>
                  <a:schemeClr val="tx1"/>
                </a:solidFill>
                <a:effectLst/>
                <a:latin typeface="Times New Roman" panose="02020603050405020304" pitchFamily="18" charset="0"/>
                <a:cs typeface="Times New Roman" panose="02020603050405020304" pitchFamily="18" charset="0"/>
              </a:rPr>
              <a:t>dasturi</a:t>
            </a:r>
            <a:endParaRPr lang="ru-RU" sz="3000" dirty="0">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53733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971600" y="1484784"/>
            <a:ext cx="7715081" cy="5256584"/>
          </a:xfrm>
          <a:prstGeom prst="rect">
            <a:avLst/>
          </a:prstGeom>
          <a:ln>
            <a:noFill/>
          </a:ln>
          <a:effectLst>
            <a:outerShdw blurRad="292100" dist="139700" dir="2700000" algn="tl" rotWithShape="0">
              <a:srgbClr val="333333">
                <a:alpha val="65000"/>
              </a:srgbClr>
            </a:outerShdw>
          </a:effectLst>
        </p:spPr>
      </p:pic>
      <p:sp>
        <p:nvSpPr>
          <p:cNvPr id="5" name="Заголовок 2"/>
          <p:cNvSpPr>
            <a:spLocks noGrp="1"/>
          </p:cNvSpPr>
          <p:nvPr>
            <p:ph type="title"/>
          </p:nvPr>
        </p:nvSpPr>
        <p:spPr>
          <a:xfrm>
            <a:off x="1763688" y="116632"/>
            <a:ext cx="6804248" cy="1150897"/>
          </a:xfrm>
        </p:spPr>
        <p:txBody>
          <a:bodyPr>
            <a:normAutofit/>
          </a:bodyPr>
          <a:lstStyle/>
          <a:p>
            <a:r>
              <a:rPr lang="en-US" sz="3000" dirty="0">
                <a:solidFill>
                  <a:schemeClr val="tx1"/>
                </a:solidFill>
                <a:effectLst/>
                <a:latin typeface="Times New Roman" panose="02020603050405020304" pitchFamily="18" charset="0"/>
                <a:cs typeface="Times New Roman" panose="02020603050405020304" pitchFamily="18" charset="0"/>
              </a:rPr>
              <a:t> </a:t>
            </a:r>
            <a:r>
              <a:rPr lang="en-US" sz="3000" b="1" dirty="0">
                <a:solidFill>
                  <a:schemeClr val="tx1"/>
                </a:solidFill>
                <a:effectLst/>
                <a:latin typeface="Times New Roman" panose="02020603050405020304" pitchFamily="18" charset="0"/>
                <a:cs typeface="Times New Roman" panose="02020603050405020304" pitchFamily="18" charset="0"/>
              </a:rPr>
              <a:t>Microsoft Excel 2016 </a:t>
            </a:r>
            <a:r>
              <a:rPr lang="en-US" sz="3000" b="1" dirty="0" err="1" smtClean="0">
                <a:solidFill>
                  <a:schemeClr val="tx1"/>
                </a:solidFill>
                <a:effectLst/>
                <a:latin typeface="Times New Roman" panose="02020603050405020304" pitchFamily="18" charset="0"/>
                <a:cs typeface="Times New Roman" panose="02020603050405020304" pitchFamily="18" charset="0"/>
              </a:rPr>
              <a:t>dasturining</a:t>
            </a:r>
            <a:r>
              <a:rPr lang="en-US" sz="3000" b="1" dirty="0" smtClean="0">
                <a:solidFill>
                  <a:schemeClr val="tx1"/>
                </a:solidFill>
                <a:effectLst/>
                <a:latin typeface="Times New Roman" panose="02020603050405020304" pitchFamily="18" charset="0"/>
                <a:cs typeface="Times New Roman" panose="02020603050405020304" pitchFamily="18" charset="0"/>
              </a:rPr>
              <a:t> </a:t>
            </a:r>
            <a:r>
              <a:rPr lang="en-US" sz="3000" b="1" dirty="0" err="1" smtClean="0">
                <a:solidFill>
                  <a:schemeClr val="tx1"/>
                </a:solidFill>
                <a:effectLst/>
                <a:latin typeface="Times New Roman" panose="02020603050405020304" pitchFamily="18" charset="0"/>
                <a:cs typeface="Times New Roman" panose="02020603050405020304" pitchFamily="18" charset="0"/>
              </a:rPr>
              <a:t>ishchi</a:t>
            </a:r>
            <a:r>
              <a:rPr lang="en-US" sz="3000" b="1" dirty="0" smtClean="0">
                <a:solidFill>
                  <a:schemeClr val="tx1"/>
                </a:solidFill>
                <a:effectLst/>
                <a:latin typeface="Times New Roman" panose="02020603050405020304" pitchFamily="18" charset="0"/>
                <a:cs typeface="Times New Roman" panose="02020603050405020304" pitchFamily="18" charset="0"/>
              </a:rPr>
              <a:t> </a:t>
            </a:r>
            <a:r>
              <a:rPr lang="en-US" sz="3000" b="1" dirty="0" err="1" smtClean="0">
                <a:solidFill>
                  <a:schemeClr val="tx1"/>
                </a:solidFill>
                <a:effectLst/>
                <a:latin typeface="Times New Roman" panose="02020603050405020304" pitchFamily="18" charset="0"/>
                <a:cs typeface="Times New Roman" panose="02020603050405020304" pitchFamily="18" charset="0"/>
              </a:rPr>
              <a:t>oynasi</a:t>
            </a:r>
            <a:endParaRPr lang="ru-RU" sz="3000" b="1" dirty="0">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88091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2" y="1628998"/>
            <a:ext cx="8784976" cy="4176464"/>
          </a:xfrm>
        </p:spPr>
        <p:txBody>
          <a:bodyPr>
            <a:normAutofit/>
          </a:bodyPr>
          <a:lstStyle/>
          <a:p>
            <a:pPr algn="just"/>
            <a:r>
              <a:rPr lang="en-US" sz="2400" dirty="0" err="1">
                <a:solidFill>
                  <a:schemeClr val="tx1"/>
                </a:solidFill>
                <a:latin typeface="Times New Roman" panose="02020603050405020304" pitchFamily="18" charset="0"/>
                <a:cs typeface="Times New Roman" panose="02020603050405020304" pitchFamily="18" charset="0"/>
              </a:rPr>
              <a:t>Matematik</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formulalar</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bilan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ishlash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Elektron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jadvallarda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oddiygina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jadval</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tuzish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emas</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balki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yacheykalarga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kiritilgan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boshlang‘ich</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qiymatlardan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ma’lum</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formula </a:t>
            </a:r>
            <a:r>
              <a:rPr lang="en-US" sz="2400" dirty="0" err="1">
                <a:solidFill>
                  <a:schemeClr val="tx1"/>
                </a:solidFill>
                <a:latin typeface="Times New Roman" panose="02020603050405020304" pitchFamily="18" charset="0"/>
                <a:cs typeface="Times New Roman" panose="02020603050405020304" pitchFamily="18" charset="0"/>
              </a:rPr>
              <a:t>asosida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yangi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qiymatlarni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xosil</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qilish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muhimdir</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Jadvalga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ixtiyoriy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formulani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kiritish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hisoblashni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bajarish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mumkin</a:t>
            </a:r>
            <a:r>
              <a:rPr lang="en-US" sz="2400" dirty="0">
                <a:solidFill>
                  <a:schemeClr val="tx1"/>
                </a:solidFill>
                <a:latin typeface="Times New Roman" panose="02020603050405020304" pitchFamily="18" charset="0"/>
                <a:cs typeface="Times New Roman" panose="02020603050405020304" pitchFamily="18" charset="0"/>
              </a:rPr>
              <a:t>. </a:t>
            </a:r>
          </a:p>
          <a:p>
            <a:pPr algn="just"/>
            <a:r>
              <a:rPr lang="en-US" sz="2400" dirty="0" err="1">
                <a:solidFill>
                  <a:schemeClr val="tx1"/>
                </a:solidFill>
                <a:latin typeface="Times New Roman" panose="02020603050405020304" pitchFamily="18" charset="0"/>
                <a:cs typeface="Times New Roman" panose="02020603050405020304" pitchFamily="18" charset="0"/>
              </a:rPr>
              <a:t>Barcha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formulalar</a:t>
            </a:r>
            <a:r>
              <a:rPr lang="en-US" sz="2400" dirty="0">
                <a:solidFill>
                  <a:schemeClr val="tx1"/>
                </a:solidFill>
                <a:latin typeface="Times New Roman" panose="02020603050405020304" pitchFamily="18" charset="0"/>
                <a:cs typeface="Times New Roman" panose="02020603050405020304" pitchFamily="18" charset="0"/>
              </a:rPr>
              <a:t> (=) </a:t>
            </a:r>
            <a:r>
              <a:rPr lang="en-US" sz="2400" dirty="0" err="1">
                <a:solidFill>
                  <a:schemeClr val="tx1"/>
                </a:solidFill>
                <a:latin typeface="Times New Roman" panose="02020603050405020304" pitchFamily="18" charset="0"/>
                <a:cs typeface="Times New Roman" panose="02020603050405020304" pitchFamily="18" charset="0"/>
              </a:rPr>
              <a:t>belgisi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bilan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boshlanadi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Formulalar</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dasturlash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tillaridagi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kabi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bir</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qatorda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yoziladi</a:t>
            </a:r>
            <a:endParaRPr lang="ru-RU" sz="2400" dirty="0">
              <a:solidFill>
                <a:schemeClr val="tx1"/>
              </a:solidFill>
              <a:latin typeface="Times New Roman" panose="02020603050405020304" pitchFamily="18" charset="0"/>
              <a:cs typeface="Times New Roman" panose="02020603050405020304" pitchFamily="18" charset="0"/>
            </a:endParaRPr>
          </a:p>
        </p:txBody>
      </p:sp>
      <p:pic>
        <p:nvPicPr>
          <p:cNvPr id="4" name="Рисунок 266"/>
          <p:cNvPicPr>
            <a:picLocks noChangeAspect="1" noChangeArrowheads="1"/>
          </p:cNvPicPr>
          <p:nvPr/>
        </p:nvPicPr>
        <p:blipFill>
          <a:blip r:embed="rId2">
            <a:extLst>
              <a:ext uri="{28A0092B-C50C-407E-A947-70E740481C1C}">
                <a14:useLocalDpi xmlns:a14="http://schemas.microsoft.com/office/drawing/2010/main" val="0"/>
              </a:ext>
            </a:extLst>
          </a:blip>
          <a:srcRect t="17268" r="34674" b="79103"/>
          <a:stretch>
            <a:fillRect/>
          </a:stretch>
        </p:blipFill>
        <p:spPr bwMode="auto">
          <a:xfrm>
            <a:off x="611981" y="5202614"/>
            <a:ext cx="7920038" cy="5762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Заголовок 2"/>
          <p:cNvSpPr txBox="1">
            <a:spLocks/>
          </p:cNvSpPr>
          <p:nvPr/>
        </p:nvSpPr>
        <p:spPr>
          <a:xfrm>
            <a:off x="1763688" y="116632"/>
            <a:ext cx="6804248" cy="1150897"/>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accent2">
                    <a:lumMod val="20000"/>
                    <a:lumOff val="80000"/>
                  </a:schemeClr>
                </a:solidFill>
                <a:effectLst>
                  <a:outerShdw blurRad="38100" dist="38100" dir="2700000" algn="tl">
                    <a:srgbClr val="000000">
                      <a:alpha val="43137"/>
                    </a:srgbClr>
                  </a:outerShdw>
                </a:effectLst>
                <a:latin typeface="+mj-lt"/>
                <a:ea typeface="+mj-ea"/>
                <a:cs typeface="+mj-cs"/>
              </a:defRPr>
            </a:lvl1pPr>
          </a:lstStyle>
          <a:p>
            <a:r>
              <a:rPr lang="en-US" sz="3000" dirty="0" smtClean="0">
                <a:solidFill>
                  <a:schemeClr val="tx1"/>
                </a:solidFill>
                <a:effectLst/>
                <a:latin typeface="Times New Roman" panose="02020603050405020304" pitchFamily="18" charset="0"/>
                <a:cs typeface="Times New Roman" panose="02020603050405020304" pitchFamily="18" charset="0"/>
              </a:rPr>
              <a:t> </a:t>
            </a:r>
            <a:r>
              <a:rPr lang="en-US" sz="3000" b="1" dirty="0" smtClean="0">
                <a:solidFill>
                  <a:schemeClr val="tx1"/>
                </a:solidFill>
                <a:effectLst/>
                <a:latin typeface="Times New Roman" panose="02020603050405020304" pitchFamily="18" charset="0"/>
                <a:cs typeface="Times New Roman" panose="02020603050405020304" pitchFamily="18" charset="0"/>
              </a:rPr>
              <a:t>Microsoft Excel 2016 </a:t>
            </a:r>
            <a:r>
              <a:rPr lang="en-US" sz="3000" b="1" dirty="0" err="1" smtClean="0">
                <a:solidFill>
                  <a:schemeClr val="tx1"/>
                </a:solidFill>
                <a:effectLst/>
                <a:latin typeface="Times New Roman" panose="02020603050405020304" pitchFamily="18" charset="0"/>
                <a:cs typeface="Times New Roman" panose="02020603050405020304" pitchFamily="18" charset="0"/>
              </a:rPr>
              <a:t>dasturi</a:t>
            </a:r>
            <a:endParaRPr lang="ru-RU" sz="3000" b="1" dirty="0">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22687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2" y="1556792"/>
            <a:ext cx="8784976" cy="4608512"/>
          </a:xfrm>
        </p:spPr>
        <p:txBody>
          <a:bodyPr>
            <a:normAutofit/>
          </a:bodyPr>
          <a:lstStyle/>
          <a:p>
            <a:pPr marL="0" indent="0" algn="just">
              <a:buNone/>
            </a:pP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Prezentatsion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a:t>
            </a:r>
            <a:r>
              <a:rPr lang="en-US" sz="2400" dirty="0" err="1">
                <a:solidFill>
                  <a:schemeClr val="tx1"/>
                </a:solidFill>
                <a:latin typeface="Times New Roman" panose="02020603050405020304" pitchFamily="18" charset="0"/>
                <a:cs typeface="Times New Roman" panose="02020603050405020304" pitchFamily="18" charset="0"/>
              </a:rPr>
              <a:t>taqdimot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grafikli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dasturlar</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qatoriga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kiradi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Bunday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dasturlar</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o‘zida</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matnlar</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rasmlar</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sxemalar</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grafiklar</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animatsiya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effektlari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ovoz</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videokliplar</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h.k.lardan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iborat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bo‘lgan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slaydlar</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hosil</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qilish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imkonini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beradi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Slaydlar</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ketma-ketligidan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hosil</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bo‘lgan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prezentatsiyani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taqdimotni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kompyuter</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ekranida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videomonitorlar</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katta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ekranlarda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namoyish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qilish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mumkin</a:t>
            </a:r>
            <a:r>
              <a:rPr lang="en-US" sz="2400" dirty="0" smtClean="0">
                <a:solidFill>
                  <a:schemeClr val="tx1"/>
                </a:solidFill>
                <a:latin typeface="Times New Roman" panose="02020603050405020304" pitchFamily="18" charset="0"/>
                <a:cs typeface="Times New Roman" panose="02020603050405020304" pitchFamily="18" charset="0"/>
              </a:rPr>
              <a:t>.</a:t>
            </a:r>
          </a:p>
          <a:p>
            <a:pPr marL="0" indent="0" algn="just">
              <a:buNone/>
            </a:pPr>
            <a:r>
              <a:rPr lang="en-US" sz="2400" dirty="0">
                <a:solidFill>
                  <a:schemeClr val="tx1"/>
                </a:solidFill>
                <a:latin typeface="Times New Roman" panose="02020603050405020304" pitchFamily="18" charset="0"/>
                <a:cs typeface="Times New Roman" panose="02020603050405020304" pitchFamily="18" charset="0"/>
              </a:rPr>
              <a:t>	</a:t>
            </a:r>
            <a:r>
              <a:rPr lang="en-US" sz="2400" dirty="0" smtClean="0">
                <a:solidFill>
                  <a:schemeClr val="tx1"/>
                </a:solidFill>
                <a:latin typeface="Times New Roman" panose="02020603050405020304" pitchFamily="18" charset="0"/>
                <a:cs typeface="Times New Roman" panose="02020603050405020304" pitchFamily="18" charset="0"/>
              </a:rPr>
              <a:t>Bu </a:t>
            </a:r>
            <a:r>
              <a:rPr lang="en-US" sz="2400" dirty="0" err="1">
                <a:solidFill>
                  <a:schemeClr val="tx1"/>
                </a:solidFill>
                <a:latin typeface="Times New Roman" panose="02020603050405020304" pitchFamily="18" charset="0"/>
                <a:cs typeface="Times New Roman" panose="02020603050405020304" pitchFamily="18" charset="0"/>
              </a:rPr>
              <a:t>dastur</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bilan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ishlashdan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avval</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prezentatsiya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slayd</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animatsiya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tushunchalariga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izoh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beraylik</a:t>
            </a:r>
            <a:r>
              <a:rPr lang="en-US" sz="2400" dirty="0" smtClean="0">
                <a:solidFill>
                  <a:schemeClr val="tx1"/>
                </a:solidFill>
                <a:latin typeface="Times New Roman" panose="02020603050405020304" pitchFamily="18" charset="0"/>
                <a:cs typeface="Times New Roman" panose="02020603050405020304" pitchFamily="18" charset="0"/>
              </a:rPr>
              <a:t>.</a:t>
            </a:r>
            <a:endParaRPr lang="ru-RU" sz="2400" dirty="0">
              <a:solidFill>
                <a:schemeClr val="tx1"/>
              </a:solidFill>
              <a:latin typeface="Times New Roman" panose="02020603050405020304" pitchFamily="18" charset="0"/>
              <a:cs typeface="Times New Roman" panose="02020603050405020304" pitchFamily="18" charset="0"/>
            </a:endParaRPr>
          </a:p>
        </p:txBody>
      </p:sp>
      <p:sp>
        <p:nvSpPr>
          <p:cNvPr id="3" name="Заголовок 2"/>
          <p:cNvSpPr>
            <a:spLocks noGrp="1"/>
          </p:cNvSpPr>
          <p:nvPr>
            <p:ph type="title"/>
          </p:nvPr>
        </p:nvSpPr>
        <p:spPr>
          <a:xfrm>
            <a:off x="1835696" y="116632"/>
            <a:ext cx="6696744" cy="1150897"/>
          </a:xfrm>
        </p:spPr>
        <p:txBody>
          <a:bodyPr>
            <a:normAutofit/>
          </a:bodyPr>
          <a:lstStyle/>
          <a:p>
            <a:r>
              <a:rPr lang="uz-Cyrl-UZ" sz="3000" b="1" dirty="0">
                <a:solidFill>
                  <a:schemeClr val="tx1"/>
                </a:solidFill>
                <a:effectLst/>
                <a:latin typeface="Times New Roman" panose="02020603050405020304" pitchFamily="18" charset="0"/>
                <a:cs typeface="Times New Roman" panose="02020603050405020304" pitchFamily="18" charset="0"/>
              </a:rPr>
              <a:t>Microsoft PowerPoint </a:t>
            </a:r>
            <a:r>
              <a:rPr lang="en-US" sz="3000" b="1" dirty="0" err="1">
                <a:solidFill>
                  <a:schemeClr val="tx1"/>
                </a:solidFill>
                <a:effectLst/>
                <a:latin typeface="Times New Roman" panose="02020603050405020304" pitchFamily="18" charset="0"/>
                <a:cs typeface="Times New Roman" panose="02020603050405020304" pitchFamily="18" charset="0"/>
              </a:rPr>
              <a:t>dasturi</a:t>
            </a:r>
            <a:endParaRPr lang="ru-RU" sz="3000" dirty="0">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42277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4" name="Рисунок 3"/>
          <p:cNvPicPr>
            <a:picLocks noChangeAspect="1"/>
          </p:cNvPicPr>
          <p:nvPr/>
        </p:nvPicPr>
        <p:blipFill>
          <a:blip r:embed="rId2"/>
          <a:stretch>
            <a:fillRect/>
          </a:stretch>
        </p:blipFill>
        <p:spPr>
          <a:xfrm>
            <a:off x="180601" y="260648"/>
            <a:ext cx="8784977" cy="6249888"/>
          </a:xfrm>
          <a:prstGeom prst="rect">
            <a:avLst/>
          </a:prstGeom>
        </p:spPr>
      </p:pic>
    </p:spTree>
    <p:extLst>
      <p:ext uri="{BB962C8B-B14F-4D97-AF65-F5344CB8AC3E}">
        <p14:creationId xmlns:p14="http://schemas.microsoft.com/office/powerpoint/2010/main" val="890450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4" y="1700808"/>
            <a:ext cx="8316416" cy="4824536"/>
          </a:xfrm>
        </p:spPr>
        <p:txBody>
          <a:bodyPr>
            <a:normAutofit/>
          </a:bodyPr>
          <a:lstStyle/>
          <a:p>
            <a:pPr algn="just"/>
            <a:r>
              <a:rPr lang="en-US" sz="2400" b="1" dirty="0" err="1">
                <a:solidFill>
                  <a:schemeClr val="tx1"/>
                </a:solidFill>
                <a:latin typeface="Times New Roman" panose="02020603050405020304" pitchFamily="18" charset="0"/>
                <a:cs typeface="Times New Roman" panose="02020603050405020304" pitchFamily="18" charset="0"/>
              </a:rPr>
              <a:t>Taqdimo</a:t>
            </a:r>
            <a:r>
              <a:rPr lang="en-US" sz="2400" dirty="0" err="1">
                <a:solidFill>
                  <a:schemeClr val="tx1"/>
                </a:solidFill>
                <a:latin typeface="Times New Roman" panose="02020603050405020304" pitchFamily="18" charset="0"/>
                <a:cs typeface="Times New Roman" panose="02020603050405020304" pitchFamily="18" charset="0"/>
              </a:rPr>
              <a:t>t</a:t>
            </a:r>
            <a:r>
              <a:rPr lang="en-US" sz="2400" dirty="0">
                <a:solidFill>
                  <a:schemeClr val="tx1"/>
                </a:solidFill>
                <a:latin typeface="Times New Roman" panose="02020603050405020304" pitchFamily="18" charset="0"/>
                <a:cs typeface="Times New Roman" panose="02020603050405020304" pitchFamily="18" charset="0"/>
              </a:rPr>
              <a:t> - </a:t>
            </a:r>
            <a:r>
              <a:rPr lang="en-US" sz="2400" dirty="0" err="1">
                <a:solidFill>
                  <a:schemeClr val="tx1"/>
                </a:solidFill>
                <a:latin typeface="Times New Roman" panose="02020603050405020304" pitchFamily="18" charset="0"/>
                <a:cs typeface="Times New Roman" panose="02020603050405020304" pitchFamily="18" charset="0"/>
              </a:rPr>
              <a:t>bu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slaydlar</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maxsus</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effektlar</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to'plami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bo'lib</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tayyor</a:t>
            </a:r>
            <a:r>
              <a:rPr lang="en-US" sz="2400" dirty="0">
                <a:solidFill>
                  <a:schemeClr val="tx1"/>
                </a:solidFill>
                <a:latin typeface="Times New Roman" panose="02020603050405020304" pitchFamily="18" charset="0"/>
                <a:cs typeface="Times New Roman" panose="02020603050405020304" pitchFamily="18" charset="0"/>
              </a:rPr>
              <a:t> material, </a:t>
            </a:r>
            <a:r>
              <a:rPr lang="en-US" sz="2400" dirty="0" err="1">
                <a:solidFill>
                  <a:schemeClr val="tx1"/>
                </a:solidFill>
                <a:latin typeface="Times New Roman" panose="02020603050405020304" pitchFamily="18" charset="0"/>
                <a:cs typeface="Times New Roman" panose="02020603050405020304" pitchFamily="18" charset="0"/>
              </a:rPr>
              <a:t>doklad</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yoki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konspekt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shaklida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bitta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faylda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saqlanadi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uni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ekranda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namoyish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qilinadi</a:t>
            </a:r>
            <a:r>
              <a:rPr lang="en-US" sz="2400" dirty="0" smtClean="0">
                <a:solidFill>
                  <a:schemeClr val="tx1"/>
                </a:solidFill>
                <a:latin typeface="Times New Roman" panose="02020603050405020304" pitchFamily="18" charset="0"/>
                <a:cs typeface="Times New Roman" panose="02020603050405020304" pitchFamily="18" charset="0"/>
              </a:rPr>
              <a:t>.</a:t>
            </a:r>
          </a:p>
          <a:p>
            <a:pPr algn="just"/>
            <a:r>
              <a:rPr lang="en-US" sz="2400" b="1" dirty="0" err="1">
                <a:solidFill>
                  <a:schemeClr val="tx1"/>
                </a:solidFill>
                <a:latin typeface="Times New Roman" panose="02020603050405020304" pitchFamily="18" charset="0"/>
                <a:cs typeface="Times New Roman" panose="02020603050405020304" pitchFamily="18" charset="0"/>
              </a:rPr>
              <a:t>Slayd</a:t>
            </a:r>
            <a:r>
              <a:rPr lang="en-US" sz="2400" dirty="0">
                <a:solidFill>
                  <a:schemeClr val="tx1"/>
                </a:solidFill>
                <a:latin typeface="Times New Roman" panose="02020603050405020304" pitchFamily="18" charset="0"/>
                <a:cs typeface="Times New Roman" panose="02020603050405020304" pitchFamily="18" charset="0"/>
              </a:rPr>
              <a:t> - </a:t>
            </a:r>
            <a:r>
              <a:rPr lang="en-US" sz="2400" dirty="0" err="1">
                <a:solidFill>
                  <a:schemeClr val="tx1"/>
                </a:solidFill>
                <a:latin typeface="Times New Roman" panose="02020603050405020304" pitchFamily="18" charset="0"/>
                <a:cs typeface="Times New Roman" panose="02020603050405020304" pitchFamily="18" charset="0"/>
              </a:rPr>
              <a:t>bu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prezentatsiyaning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alohida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kadri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bo‘lib</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ichiga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matn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sarlavhalarni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grafik</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diagrammalarni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olishi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mumkin</a:t>
            </a:r>
            <a:r>
              <a:rPr lang="en-US" sz="2400" dirty="0" smtClean="0">
                <a:solidFill>
                  <a:schemeClr val="tx1"/>
                </a:solidFill>
                <a:latin typeface="Times New Roman" panose="02020603050405020304" pitchFamily="18" charset="0"/>
                <a:cs typeface="Times New Roman" panose="02020603050405020304" pitchFamily="18" charset="0"/>
              </a:rPr>
              <a:t>.</a:t>
            </a:r>
          </a:p>
          <a:p>
            <a:pPr algn="just"/>
            <a:r>
              <a:rPr lang="en-US" sz="2400" b="1" dirty="0" err="1">
                <a:solidFill>
                  <a:schemeClr val="tx1"/>
                </a:solidFill>
                <a:latin typeface="Times New Roman" panose="02020603050405020304" pitchFamily="18" charset="0"/>
                <a:cs typeface="Times New Roman" panose="02020603050405020304" pitchFamily="18" charset="0"/>
              </a:rPr>
              <a:t>Animatsiya</a:t>
            </a:r>
            <a:r>
              <a:rPr lang="en-US" sz="2400" dirty="0">
                <a:solidFill>
                  <a:schemeClr val="tx1"/>
                </a:solidFill>
                <a:latin typeface="Times New Roman" panose="02020603050405020304" pitchFamily="18" charset="0"/>
                <a:cs typeface="Times New Roman" panose="02020603050405020304" pitchFamily="18" charset="0"/>
              </a:rPr>
              <a:t> - </a:t>
            </a:r>
            <a:r>
              <a:rPr lang="en-US" sz="2400" dirty="0" err="1">
                <a:solidFill>
                  <a:schemeClr val="tx1"/>
                </a:solidFill>
                <a:latin typeface="Times New Roman" panose="02020603050405020304" pitchFamily="18" charset="0"/>
                <a:cs typeface="Times New Roman" panose="02020603050405020304" pitchFamily="18" charset="0"/>
              </a:rPr>
              <a:t>bu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slaydlarni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namoyish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qilish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ko‘rsatishda</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ularni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samaradorligini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oshiruvchi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tovush</a:t>
            </a:r>
            <a:r>
              <a:rPr lang="en-US" sz="2400" dirty="0">
                <a:solidFill>
                  <a:schemeClr val="tx1"/>
                </a:solidFill>
                <a:latin typeface="Times New Roman" panose="02020603050405020304" pitchFamily="18" charset="0"/>
                <a:cs typeface="Times New Roman" panose="02020603050405020304" pitchFamily="18" charset="0"/>
              </a:rPr>
              <a:t>, rang, </a:t>
            </a:r>
            <a:r>
              <a:rPr lang="en-US" sz="2400" dirty="0" err="1">
                <a:solidFill>
                  <a:schemeClr val="tx1"/>
                </a:solidFill>
                <a:latin typeface="Times New Roman" panose="02020603050405020304" pitchFamily="18" charset="0"/>
                <a:cs typeface="Times New Roman" panose="02020603050405020304" pitchFamily="18" charset="0"/>
              </a:rPr>
              <a:t>matn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harakatlanuvchi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effektlar</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yig‘indisidan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iborat</a:t>
            </a:r>
            <a:r>
              <a:rPr lang="en-US" sz="2400" dirty="0">
                <a:solidFill>
                  <a:schemeClr val="tx1"/>
                </a:solidFill>
                <a:latin typeface="Times New Roman" panose="02020603050405020304" pitchFamily="18" charset="0"/>
                <a:cs typeface="Times New Roman" panose="02020603050405020304" pitchFamily="18" charset="0"/>
              </a:rPr>
              <a:t>. </a:t>
            </a:r>
          </a:p>
          <a:p>
            <a:pPr algn="just"/>
            <a:r>
              <a:rPr lang="en-US" sz="2400" b="1" dirty="0" err="1">
                <a:solidFill>
                  <a:schemeClr val="tx1"/>
                </a:solidFill>
                <a:latin typeface="Times New Roman" panose="02020603050405020304" pitchFamily="18" charset="0"/>
                <a:cs typeface="Times New Roman" panose="02020603050405020304" pitchFamily="18" charset="0"/>
              </a:rPr>
              <a:t>Taqdimot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tuzish</a:t>
            </a:r>
            <a:r>
              <a:rPr lang="en-US" sz="2400" b="1" dirty="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slaydlardan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iborat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prezentatsiya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yaratish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ularni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tahrirlash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ketma-ketligini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ko‘rish</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bezagini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berishdir</a:t>
            </a:r>
            <a:r>
              <a:rPr lang="en-US" sz="2400" dirty="0" smtClean="0">
                <a:solidFill>
                  <a:schemeClr val="tx1"/>
                </a:solidFill>
                <a:latin typeface="Times New Roman" panose="02020603050405020304" pitchFamily="18" charset="0"/>
                <a:cs typeface="Times New Roman" panose="02020603050405020304" pitchFamily="18" charset="0"/>
              </a:rPr>
              <a:t>.</a:t>
            </a:r>
            <a:endParaRPr lang="ru-RU" sz="2400" dirty="0">
              <a:solidFill>
                <a:schemeClr val="tx1"/>
              </a:solidFill>
              <a:latin typeface="Times New Roman" panose="02020603050405020304" pitchFamily="18" charset="0"/>
              <a:cs typeface="Times New Roman" panose="02020603050405020304" pitchFamily="18" charset="0"/>
            </a:endParaRPr>
          </a:p>
        </p:txBody>
      </p:sp>
      <p:sp>
        <p:nvSpPr>
          <p:cNvPr id="4" name="Заголовок 2"/>
          <p:cNvSpPr txBox="1">
            <a:spLocks/>
          </p:cNvSpPr>
          <p:nvPr/>
        </p:nvSpPr>
        <p:spPr>
          <a:xfrm>
            <a:off x="1979712" y="405895"/>
            <a:ext cx="6804248" cy="1150897"/>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accent2">
                    <a:lumMod val="20000"/>
                    <a:lumOff val="80000"/>
                  </a:schemeClr>
                </a:solidFill>
                <a:effectLst>
                  <a:outerShdw blurRad="38100" dist="38100" dir="2700000" algn="tl">
                    <a:srgbClr val="000000">
                      <a:alpha val="43137"/>
                    </a:srgbClr>
                  </a:outerShdw>
                </a:effectLst>
                <a:latin typeface="+mj-lt"/>
                <a:ea typeface="+mj-ea"/>
                <a:cs typeface="+mj-cs"/>
              </a:defRPr>
            </a:lvl1pPr>
          </a:lstStyle>
          <a:p>
            <a:r>
              <a:rPr lang="uz-Cyrl-UZ" sz="3000" b="1" dirty="0" smtClean="0">
                <a:solidFill>
                  <a:schemeClr val="tx1"/>
                </a:solidFill>
                <a:effectLst/>
                <a:latin typeface="Times New Roman" panose="02020603050405020304" pitchFamily="18" charset="0"/>
                <a:cs typeface="Times New Roman" panose="02020603050405020304" pitchFamily="18" charset="0"/>
              </a:rPr>
              <a:t>Microsoft PowerPoint </a:t>
            </a:r>
            <a:r>
              <a:rPr lang="en-US" sz="3000" b="1" dirty="0" err="1" smtClean="0">
                <a:solidFill>
                  <a:schemeClr val="tx1"/>
                </a:solidFill>
                <a:effectLst/>
                <a:latin typeface="Times New Roman" panose="02020603050405020304" pitchFamily="18" charset="0"/>
                <a:cs typeface="Times New Roman" panose="02020603050405020304" pitchFamily="18" charset="0"/>
              </a:rPr>
              <a:t>dasturi</a:t>
            </a:r>
            <a:endParaRPr lang="ru-RU" sz="3000" dirty="0">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24768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2" y="1844824"/>
            <a:ext cx="8676456" cy="4392488"/>
          </a:xfrm>
        </p:spPr>
        <p:txBody>
          <a:bodyPr>
            <a:normAutofit/>
          </a:bodyPr>
          <a:lstStyle/>
          <a:p>
            <a:pPr algn="just"/>
            <a:r>
              <a:rPr lang="en-US" sz="2400" dirty="0">
                <a:solidFill>
                  <a:schemeClr val="tx1"/>
                </a:solidFill>
                <a:latin typeface="Times New Roman" panose="02020603050405020304" pitchFamily="18" charset="0"/>
                <a:cs typeface="Times New Roman" panose="02020603050405020304" pitchFamily="18" charset="0"/>
              </a:rPr>
              <a:t>MS PowerPoint </a:t>
            </a:r>
            <a:r>
              <a:rPr lang="en-US" sz="2400" dirty="0" err="1">
                <a:solidFill>
                  <a:schemeClr val="tx1"/>
                </a:solidFill>
                <a:latin typeface="Times New Roman" panose="02020603050405020304" pitchFamily="18" charset="0"/>
                <a:cs typeface="Times New Roman" panose="02020603050405020304" pitchFamily="18" charset="0"/>
              </a:rPr>
              <a:t>asosiy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menyusi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darchani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yuqori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qismida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joylashgan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bo‘lib</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u 10 ta </a:t>
            </a:r>
            <a:r>
              <a:rPr lang="en-US" sz="2400" dirty="0" err="1" smtClean="0">
                <a:solidFill>
                  <a:schemeClr val="tx1"/>
                </a:solidFill>
                <a:latin typeface="Times New Roman" panose="02020603050405020304" pitchFamily="18" charset="0"/>
                <a:cs typeface="Times New Roman" panose="02020603050405020304" pitchFamily="18" charset="0"/>
              </a:rPr>
              <a:t>bo‘limdan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iborat</a:t>
            </a:r>
            <a:r>
              <a:rPr lang="en-US" sz="2400" dirty="0">
                <a:solidFill>
                  <a:schemeClr val="tx1"/>
                </a:solidFill>
                <a:latin typeface="Times New Roman" panose="02020603050405020304" pitchFamily="18" charset="0"/>
                <a:cs typeface="Times New Roman" panose="02020603050405020304" pitchFamily="18" charset="0"/>
              </a:rPr>
              <a:t>: </a:t>
            </a:r>
          </a:p>
          <a:p>
            <a:pPr algn="just"/>
            <a:r>
              <a:rPr lang="uz-Cyrl-UZ" sz="2400" b="1" dirty="0">
                <a:solidFill>
                  <a:schemeClr val="tx1"/>
                </a:solidFill>
                <a:latin typeface="Times New Roman" panose="02020603050405020304" pitchFamily="18" charset="0"/>
                <a:cs typeface="Times New Roman" panose="02020603050405020304" pitchFamily="18" charset="0"/>
              </a:rPr>
              <a:t>Файл, Главная, Вставка, Дизайн, Переходы, Анимация, Показ слайдов, Рецензирование, Вид ва Надстройка</a:t>
            </a:r>
            <a:r>
              <a:rPr lang="uz-Cyrl-UZ" sz="2400" dirty="0">
                <a:solidFill>
                  <a:schemeClr val="tx1"/>
                </a:solidFill>
                <a:latin typeface="Times New Roman" panose="02020603050405020304" pitchFamily="18" charset="0"/>
                <a:cs typeface="Times New Roman" panose="02020603050405020304" pitchFamily="18" charset="0"/>
              </a:rPr>
              <a:t>. </a:t>
            </a:r>
            <a:endParaRPr lang="en-US" sz="2400" dirty="0">
              <a:solidFill>
                <a:schemeClr val="tx1"/>
              </a:solidFill>
              <a:latin typeface="Times New Roman" panose="02020603050405020304" pitchFamily="18" charset="0"/>
              <a:cs typeface="Times New Roman" panose="02020603050405020304" pitchFamily="18" charset="0"/>
            </a:endParaRPr>
          </a:p>
          <a:p>
            <a:pPr algn="just"/>
            <a:r>
              <a:rPr lang="en-US" sz="2400" dirty="0">
                <a:solidFill>
                  <a:schemeClr val="tx1"/>
                </a:solidFill>
                <a:latin typeface="Times New Roman" panose="02020603050405020304" pitchFamily="18" charset="0"/>
                <a:cs typeface="Times New Roman" panose="02020603050405020304" pitchFamily="18" charset="0"/>
              </a:rPr>
              <a:t>Bu </a:t>
            </a:r>
            <a:r>
              <a:rPr lang="en-US" sz="2400" dirty="0" err="1" smtClean="0">
                <a:solidFill>
                  <a:schemeClr val="tx1"/>
                </a:solidFill>
                <a:latin typeface="Times New Roman" panose="02020603050405020304" pitchFamily="18" charset="0"/>
                <a:cs typeface="Times New Roman" panose="02020603050405020304" pitchFamily="18" charset="0"/>
              </a:rPr>
              <a:t>bo‘limlar</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yordamida</a:t>
            </a:r>
            <a:r>
              <a:rPr lang="en-US" sz="2400" dirty="0">
                <a:solidFill>
                  <a:schemeClr val="tx1"/>
                </a:solidFill>
                <a:latin typeface="Times New Roman" panose="02020603050405020304" pitchFamily="18" charset="0"/>
                <a:cs typeface="Times New Roman" panose="02020603050405020304" pitchFamily="18" charset="0"/>
              </a:rPr>
              <a:t> biz </a:t>
            </a:r>
            <a:r>
              <a:rPr lang="en-US" sz="2400" dirty="0" err="1">
                <a:solidFill>
                  <a:schemeClr val="tx1"/>
                </a:solidFill>
                <a:latin typeface="Times New Roman" panose="02020603050405020304" pitchFamily="18" charset="0"/>
                <a:cs typeface="Times New Roman" panose="02020603050405020304" pitchFamily="18" charset="0"/>
              </a:rPr>
              <a:t>taqdimot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slayd</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ularda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joylashgan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har</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xil</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matn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rasm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hamda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boshqa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istalgan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ob’ektlar</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ustidan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turli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xil</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amallarni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bajarishimiz</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mumkin</a:t>
            </a:r>
            <a:r>
              <a:rPr lang="en-US" sz="2400" dirty="0" smtClean="0">
                <a:solidFill>
                  <a:schemeClr val="tx1"/>
                </a:solidFill>
                <a:latin typeface="Times New Roman" panose="02020603050405020304" pitchFamily="18" charset="0"/>
                <a:cs typeface="Times New Roman" panose="02020603050405020304" pitchFamily="18" charset="0"/>
              </a:rPr>
              <a:t>.</a:t>
            </a:r>
            <a:endParaRPr lang="ru-RU" sz="2400" dirty="0">
              <a:solidFill>
                <a:schemeClr val="tx1"/>
              </a:solidFill>
              <a:latin typeface="Times New Roman" panose="02020603050405020304" pitchFamily="18" charset="0"/>
              <a:cs typeface="Times New Roman" panose="02020603050405020304" pitchFamily="18" charset="0"/>
            </a:endParaRPr>
          </a:p>
        </p:txBody>
      </p:sp>
      <p:sp>
        <p:nvSpPr>
          <p:cNvPr id="4" name="Заголовок 2"/>
          <p:cNvSpPr txBox="1">
            <a:spLocks noGrp="1"/>
          </p:cNvSpPr>
          <p:nvPr>
            <p:ph type="title"/>
          </p:nvPr>
        </p:nvSpPr>
        <p:spPr>
          <a:xfrm>
            <a:off x="2051720" y="189871"/>
            <a:ext cx="6804248" cy="115089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accent2">
                    <a:lumMod val="20000"/>
                    <a:lumOff val="80000"/>
                  </a:schemeClr>
                </a:solidFill>
                <a:effectLst>
                  <a:outerShdw blurRad="38100" dist="38100" dir="2700000" algn="tl">
                    <a:srgbClr val="000000">
                      <a:alpha val="43137"/>
                    </a:srgbClr>
                  </a:outerShdw>
                </a:effectLst>
                <a:latin typeface="+mj-lt"/>
                <a:ea typeface="+mj-ea"/>
                <a:cs typeface="+mj-cs"/>
              </a:defRPr>
            </a:lvl1pPr>
          </a:lstStyle>
          <a:p>
            <a:r>
              <a:rPr lang="uz-Cyrl-UZ" sz="3000" b="1" dirty="0" smtClean="0">
                <a:solidFill>
                  <a:schemeClr val="tx1"/>
                </a:solidFill>
                <a:effectLst/>
                <a:latin typeface="Times New Roman" panose="02020603050405020304" pitchFamily="18" charset="0"/>
                <a:cs typeface="Times New Roman" panose="02020603050405020304" pitchFamily="18" charset="0"/>
              </a:rPr>
              <a:t>Microsoft PowerPoint </a:t>
            </a:r>
            <a:r>
              <a:rPr lang="en-US" sz="3000" b="1" dirty="0" err="1" smtClean="0">
                <a:solidFill>
                  <a:schemeClr val="tx1"/>
                </a:solidFill>
                <a:effectLst/>
                <a:latin typeface="Times New Roman" panose="02020603050405020304" pitchFamily="18" charset="0"/>
                <a:cs typeface="Times New Roman" panose="02020603050405020304" pitchFamily="18" charset="0"/>
              </a:rPr>
              <a:t>dasturi</a:t>
            </a:r>
            <a:endParaRPr lang="ru-RU" sz="3000" dirty="0">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00705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92500" lnSpcReduction="20000"/>
          </a:bodyPr>
          <a:lstStyle/>
          <a:p>
            <a:pPr algn="just"/>
            <a:r>
              <a:rPr lang="uz-Cyrl-UZ" dirty="0">
                <a:solidFill>
                  <a:schemeClr val="tx1"/>
                </a:solidFill>
                <a:latin typeface="Times New Roman" panose="02020603050405020304" pitchFamily="18" charset="0"/>
                <a:cs typeface="Times New Roman" panose="02020603050405020304" pitchFamily="18" charset="0"/>
              </a:rPr>
              <a:t>bu istalgan aniq bir dastur bo‘lib, u qandaydir muammoli sohasi doirasiga oid masalalarni yechishgan mo‘ljallangan bo‘ladi. </a:t>
            </a:r>
            <a:r>
              <a:rPr lang="en-US" dirty="0" err="1">
                <a:solidFill>
                  <a:schemeClr val="tx1"/>
                </a:solidFill>
                <a:latin typeface="Times New Roman" panose="02020603050405020304" pitchFamily="18" charset="0"/>
                <a:cs typeface="Times New Roman" panose="02020603050405020304" pitchFamily="18" charset="0"/>
              </a:rPr>
              <a:t>Hisoblash</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texnikasini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amaliyotda</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samarali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tadbiq</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etishning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shartlaridan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biri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amaliy</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dasturlarning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ixtisoslashtirilgan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paketlarini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yaratishdir</a:t>
            </a:r>
            <a:r>
              <a:rPr lang="en-US" dirty="0">
                <a:solidFill>
                  <a:schemeClr val="tx1"/>
                </a:solidFill>
                <a:latin typeface="Times New Roman" panose="02020603050405020304" pitchFamily="18" charset="0"/>
                <a:cs typeface="Times New Roman" panose="02020603050405020304" pitchFamily="18" charset="0"/>
              </a:rPr>
              <a:t>.</a:t>
            </a:r>
            <a:endParaRPr lang="ru-RU" dirty="0">
              <a:solidFill>
                <a:schemeClr val="tx1"/>
              </a:solidFill>
              <a:latin typeface="Times New Roman" panose="02020603050405020304" pitchFamily="18" charset="0"/>
              <a:cs typeface="Times New Roman" panose="02020603050405020304" pitchFamily="18" charset="0"/>
            </a:endParaRPr>
          </a:p>
          <a:p>
            <a:pPr algn="just"/>
            <a:r>
              <a:rPr lang="en-US" dirty="0" err="1">
                <a:solidFill>
                  <a:schemeClr val="tx1"/>
                </a:solidFill>
                <a:latin typeface="Times New Roman" panose="02020603050405020304" pitchFamily="18" charset="0"/>
                <a:cs typeface="Times New Roman" panose="02020603050405020304" pitchFamily="18" charset="0"/>
              </a:rPr>
              <a:t>Ularga</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kirishning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osonligi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va</a:t>
            </a:r>
            <a:r>
              <a:rPr lang="en-US" dirty="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foydalanishning</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muhandislik</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mehnatiga</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ilmiy</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soha</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iqtisodiyot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madaniyat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ta’limning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aniq</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vazifalarini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yechishda</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kengroq</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tadbiq</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etish</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uchun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sharoitlar</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yaratadi</a:t>
            </a:r>
            <a:r>
              <a:rPr lang="en-US" dirty="0" smtClean="0">
                <a:solidFill>
                  <a:schemeClr val="tx1"/>
                </a:solidFill>
                <a:latin typeface="Times New Roman" panose="02020603050405020304" pitchFamily="18" charset="0"/>
                <a:cs typeface="Times New Roman" panose="02020603050405020304" pitchFamily="18" charset="0"/>
              </a:rPr>
              <a:t>.</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3" name="Заголовок 2"/>
          <p:cNvSpPr>
            <a:spLocks noGrp="1"/>
          </p:cNvSpPr>
          <p:nvPr>
            <p:ph type="title"/>
          </p:nvPr>
        </p:nvSpPr>
        <p:spPr/>
        <p:txBody>
          <a:bodyPr/>
          <a:lstStyle/>
          <a:p>
            <a:r>
              <a:rPr lang="uz-Cyrl-UZ" b="1" dirty="0">
                <a:solidFill>
                  <a:schemeClr val="tx1"/>
                </a:solidFill>
                <a:effectLst/>
                <a:latin typeface="Times New Roman" panose="02020603050405020304" pitchFamily="18" charset="0"/>
                <a:cs typeface="Times New Roman" panose="02020603050405020304" pitchFamily="18" charset="0"/>
              </a:rPr>
              <a:t>Amaliy </a:t>
            </a:r>
            <a:r>
              <a:rPr lang="uz-Cyrl-UZ" b="1" dirty="0" smtClean="0">
                <a:solidFill>
                  <a:schemeClr val="tx1"/>
                </a:solidFill>
                <a:effectLst/>
                <a:latin typeface="Times New Roman" panose="02020603050405020304" pitchFamily="18" charset="0"/>
                <a:cs typeface="Times New Roman" panose="02020603050405020304" pitchFamily="18" charset="0"/>
              </a:rPr>
              <a:t>dastur</a:t>
            </a:r>
            <a:endParaRPr lang="ru-RU"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0422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a:xfrm>
            <a:off x="1690689" y="188641"/>
            <a:ext cx="7072311" cy="881333"/>
          </a:xfrm>
        </p:spPr>
        <p:txBody>
          <a:bodyPr>
            <a:noAutofit/>
          </a:bodyPr>
          <a:lstStyle/>
          <a:p>
            <a:pPr algn="ctr" eaLnBrk="1" hangingPunct="1"/>
            <a:r>
              <a:rPr lang="en-US" altLang="ru-RU" sz="2400" b="1" dirty="0" err="1">
                <a:solidFill>
                  <a:schemeClr val="tx1"/>
                </a:solidFill>
                <a:effectLst/>
                <a:latin typeface="Times New Roman" panose="02020603050405020304" pitchFamily="18" charset="0"/>
                <a:cs typeface="Times New Roman" panose="02020603050405020304" pitchFamily="18" charset="0"/>
              </a:rPr>
              <a:t>Masalan</a:t>
            </a:r>
            <a:r>
              <a:rPr lang="en-US" altLang="ru-RU" sz="2400" b="1" dirty="0">
                <a:solidFill>
                  <a:schemeClr val="tx1"/>
                </a:solidFill>
                <a:effectLst/>
                <a:latin typeface="Times New Roman" panose="02020603050405020304" pitchFamily="18" charset="0"/>
                <a:cs typeface="Times New Roman" panose="02020603050405020304" pitchFamily="18" charset="0"/>
              </a:rPr>
              <a:t>: Microsoft </a:t>
            </a:r>
            <a:r>
              <a:rPr lang="en-US" altLang="ru-RU" sz="2400" b="1" dirty="0" smtClean="0">
                <a:solidFill>
                  <a:schemeClr val="tx1"/>
                </a:solidFill>
                <a:effectLst/>
                <a:latin typeface="Times New Roman" panose="02020603050405020304" pitchFamily="18" charset="0"/>
                <a:cs typeface="Times New Roman" panose="02020603050405020304" pitchFamily="18" charset="0"/>
              </a:rPr>
              <a:t>PowerPoint</a:t>
            </a:r>
            <a:r>
              <a:rPr lang="ru-RU" altLang="ru-RU" sz="2400" b="1" dirty="0" smtClean="0">
                <a:solidFill>
                  <a:schemeClr val="tx1"/>
                </a:solidFill>
                <a:effectLst/>
                <a:latin typeface="Times New Roman" panose="02020603050405020304" pitchFamily="18" charset="0"/>
                <a:cs typeface="Times New Roman" panose="02020603050405020304" pitchFamily="18" charset="0"/>
              </a:rPr>
              <a:t> </a:t>
            </a:r>
            <a:r>
              <a:rPr lang="en-US" altLang="ru-RU" sz="2400" b="1" dirty="0" err="1">
                <a:solidFill>
                  <a:schemeClr val="tx1"/>
                </a:solidFill>
                <a:effectLst/>
                <a:latin typeface="Times New Roman" panose="02020603050405020304" pitchFamily="18" charset="0"/>
                <a:cs typeface="Times New Roman" panose="02020603050405020304" pitchFamily="18" charset="0"/>
              </a:rPr>
              <a:t>taqdimot</a:t>
            </a:r>
            <a:r>
              <a:rPr lang="en-US" altLang="ru-RU" sz="2400" b="1" dirty="0">
                <a:solidFill>
                  <a:schemeClr val="tx1"/>
                </a:solidFill>
                <a:effectLst/>
                <a:latin typeface="Times New Roman" panose="02020603050405020304" pitchFamily="18" charset="0"/>
                <a:cs typeface="Times New Roman" panose="02020603050405020304" pitchFamily="18" charset="0"/>
              </a:rPr>
              <a:t> </a:t>
            </a:r>
            <a:r>
              <a:rPr lang="en-US" altLang="ru-RU" sz="2400" b="1" dirty="0" err="1">
                <a:solidFill>
                  <a:schemeClr val="tx1"/>
                </a:solidFill>
                <a:effectLst/>
                <a:latin typeface="Times New Roman" panose="02020603050405020304" pitchFamily="18" charset="0"/>
                <a:cs typeface="Times New Roman" panose="02020603050405020304" pitchFamily="18" charset="0"/>
              </a:rPr>
              <a:t>muharriri</a:t>
            </a:r>
            <a:r>
              <a:rPr lang="en-US" altLang="ru-RU" sz="2400" b="1" dirty="0">
                <a:solidFill>
                  <a:schemeClr val="tx1"/>
                </a:solidFill>
                <a:effectLst/>
                <a:latin typeface="Times New Roman" panose="02020603050405020304" pitchFamily="18" charset="0"/>
                <a:cs typeface="Times New Roman" panose="02020603050405020304" pitchFamily="18" charset="0"/>
              </a:rPr>
              <a:t> </a:t>
            </a:r>
            <a:r>
              <a:rPr lang="en-US" altLang="ru-RU" sz="2400" b="1" dirty="0" err="1">
                <a:solidFill>
                  <a:schemeClr val="tx1"/>
                </a:solidFill>
                <a:effectLst/>
                <a:latin typeface="Times New Roman" panose="02020603050405020304" pitchFamily="18" charset="0"/>
                <a:cs typeface="Times New Roman" panose="02020603050405020304" pitchFamily="18" charset="0"/>
              </a:rPr>
              <a:t>animatsion</a:t>
            </a:r>
            <a:r>
              <a:rPr lang="en-US" altLang="ru-RU" sz="2400" b="1" dirty="0">
                <a:solidFill>
                  <a:schemeClr val="tx1"/>
                </a:solidFill>
                <a:effectLst/>
                <a:latin typeface="Times New Roman" panose="02020603050405020304" pitchFamily="18" charset="0"/>
                <a:cs typeface="Times New Roman" panose="02020603050405020304" pitchFamily="18" charset="0"/>
              </a:rPr>
              <a:t> </a:t>
            </a:r>
            <a:r>
              <a:rPr lang="en-US" altLang="ru-RU" sz="2400" b="1" dirty="0" err="1">
                <a:solidFill>
                  <a:schemeClr val="tx1"/>
                </a:solidFill>
                <a:effectLst/>
                <a:latin typeface="Times New Roman" panose="02020603050405020304" pitchFamily="18" charset="0"/>
                <a:cs typeface="Times New Roman" panose="02020603050405020304" pitchFamily="18" charset="0"/>
              </a:rPr>
              <a:t>effektli</a:t>
            </a:r>
            <a:r>
              <a:rPr lang="en-US" altLang="ru-RU" sz="2400" b="1" dirty="0">
                <a:solidFill>
                  <a:schemeClr val="tx1"/>
                </a:solidFill>
                <a:effectLst/>
                <a:latin typeface="Times New Roman" panose="02020603050405020304" pitchFamily="18" charset="0"/>
                <a:cs typeface="Times New Roman" panose="02020603050405020304" pitchFamily="18" charset="0"/>
              </a:rPr>
              <a:t> </a:t>
            </a:r>
            <a:r>
              <a:rPr lang="en-US" altLang="ru-RU" sz="2400" b="1" dirty="0" err="1">
                <a:solidFill>
                  <a:schemeClr val="tx1"/>
                </a:solidFill>
                <a:effectLst/>
                <a:latin typeface="Times New Roman" panose="02020603050405020304" pitchFamily="18" charset="0"/>
                <a:cs typeface="Times New Roman" panose="02020603050405020304" pitchFamily="18" charset="0"/>
              </a:rPr>
              <a:t>taqdimotlar</a:t>
            </a:r>
            <a:r>
              <a:rPr lang="en-US" altLang="ru-RU" sz="2400" b="1" dirty="0">
                <a:solidFill>
                  <a:schemeClr val="tx1"/>
                </a:solidFill>
                <a:effectLst/>
                <a:latin typeface="Times New Roman" panose="02020603050405020304" pitchFamily="18" charset="0"/>
                <a:cs typeface="Times New Roman" panose="02020603050405020304" pitchFamily="18" charset="0"/>
              </a:rPr>
              <a:t> </a:t>
            </a:r>
            <a:r>
              <a:rPr lang="en-US" altLang="ru-RU" sz="2400" b="1" dirty="0" err="1">
                <a:solidFill>
                  <a:schemeClr val="tx1"/>
                </a:solidFill>
                <a:effectLst/>
                <a:latin typeface="Times New Roman" panose="02020603050405020304" pitchFamily="18" charset="0"/>
                <a:cs typeface="Times New Roman" panose="02020603050405020304" pitchFamily="18" charset="0"/>
              </a:rPr>
              <a:t>yaratish</a:t>
            </a:r>
            <a:r>
              <a:rPr lang="en-US" altLang="ru-RU" sz="2400" b="1" dirty="0">
                <a:solidFill>
                  <a:schemeClr val="tx1"/>
                </a:solidFill>
                <a:effectLst/>
                <a:latin typeface="Times New Roman" panose="02020603050405020304" pitchFamily="18" charset="0"/>
                <a:cs typeface="Times New Roman" panose="02020603050405020304" pitchFamily="18" charset="0"/>
              </a:rPr>
              <a:t> </a:t>
            </a:r>
            <a:r>
              <a:rPr lang="en-US" altLang="ru-RU" sz="2400" b="1" dirty="0" err="1">
                <a:solidFill>
                  <a:schemeClr val="tx1"/>
                </a:solidFill>
                <a:effectLst/>
                <a:latin typeface="Times New Roman" panose="02020603050405020304" pitchFamily="18" charset="0"/>
                <a:cs typeface="Times New Roman" panose="02020603050405020304" pitchFamily="18" charset="0"/>
              </a:rPr>
              <a:t>uchun</a:t>
            </a:r>
            <a:r>
              <a:rPr lang="en-US" altLang="ru-RU" sz="2400" b="1" dirty="0">
                <a:solidFill>
                  <a:schemeClr val="tx1"/>
                </a:solidFill>
                <a:effectLst/>
                <a:latin typeface="Times New Roman" panose="02020603050405020304" pitchFamily="18" charset="0"/>
                <a:cs typeface="Times New Roman" panose="02020603050405020304" pitchFamily="18" charset="0"/>
              </a:rPr>
              <a:t> </a:t>
            </a:r>
            <a:r>
              <a:rPr lang="en-US" altLang="ru-RU" sz="2400" b="1" dirty="0" err="1">
                <a:solidFill>
                  <a:schemeClr val="tx1"/>
                </a:solidFill>
                <a:effectLst/>
                <a:latin typeface="Times New Roman" panose="02020603050405020304" pitchFamily="18" charset="0"/>
                <a:cs typeface="Times New Roman" panose="02020603050405020304" pitchFamily="18" charset="0"/>
              </a:rPr>
              <a:t>mo‘ljallangan</a:t>
            </a:r>
            <a:endParaRPr lang="ru-RU" altLang="ru-RU" sz="2400" b="1" dirty="0">
              <a:solidFill>
                <a:schemeClr val="tx1"/>
              </a:solidFill>
              <a:effectLst/>
              <a:latin typeface="Times New Roman" panose="02020603050405020304" pitchFamily="18" charset="0"/>
              <a:cs typeface="Times New Roman" panose="02020603050405020304" pitchFamily="18" charset="0"/>
            </a:endParaRPr>
          </a:p>
        </p:txBody>
      </p:sp>
      <p:pic>
        <p:nvPicPr>
          <p:cNvPr id="11267"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268760"/>
            <a:ext cx="8458200" cy="5055840"/>
          </a:xfrm>
          <a:noFill/>
        </p:spPr>
      </p:pic>
      <p:grpSp>
        <p:nvGrpSpPr>
          <p:cNvPr id="11268" name="Группа 17"/>
          <p:cNvGrpSpPr>
            <a:grpSpLocks/>
          </p:cNvGrpSpPr>
          <p:nvPr/>
        </p:nvGrpSpPr>
        <p:grpSpPr bwMode="auto">
          <a:xfrm>
            <a:off x="914400" y="1412776"/>
            <a:ext cx="7848600" cy="2738537"/>
            <a:chOff x="1905000" y="1295400"/>
            <a:chExt cx="6934200" cy="3008531"/>
          </a:xfrm>
        </p:grpSpPr>
        <p:cxnSp>
          <p:nvCxnSpPr>
            <p:cNvPr id="8" name="Прямая со стрелкой 7"/>
            <p:cNvCxnSpPr/>
            <p:nvPr/>
          </p:nvCxnSpPr>
          <p:spPr>
            <a:xfrm rot="10800000">
              <a:off x="5562847" y="1295400"/>
              <a:ext cx="2437629" cy="2361867"/>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270" name="TextBox 8"/>
            <p:cNvSpPr txBox="1">
              <a:spLocks noChangeArrowheads="1"/>
            </p:cNvSpPr>
            <p:nvPr/>
          </p:nvSpPr>
          <p:spPr bwMode="auto">
            <a:xfrm>
              <a:off x="7620000" y="3657600"/>
              <a:ext cx="1219200" cy="646331"/>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ru-RU">
                  <a:solidFill>
                    <a:srgbClr val="FF0000"/>
                  </a:solidFill>
                </a:rPr>
                <a:t>Sarlavha satri</a:t>
              </a:r>
              <a:endParaRPr lang="ru-RU" altLang="ru-RU">
                <a:solidFill>
                  <a:srgbClr val="FF0000"/>
                </a:solidFill>
              </a:endParaRPr>
            </a:p>
          </p:txBody>
        </p:sp>
        <p:cxnSp>
          <p:nvCxnSpPr>
            <p:cNvPr id="11" name="Прямая со стрелкой 10"/>
            <p:cNvCxnSpPr/>
            <p:nvPr/>
          </p:nvCxnSpPr>
          <p:spPr>
            <a:xfrm rot="16200000" flipV="1">
              <a:off x="1599631" y="1828811"/>
              <a:ext cx="1296584" cy="685847"/>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 name="Прямоугольник 13"/>
            <p:cNvSpPr/>
            <p:nvPr/>
          </p:nvSpPr>
          <p:spPr>
            <a:xfrm>
              <a:off x="2133616" y="2820026"/>
              <a:ext cx="1218814" cy="53264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a:solidFill>
                    <a:srgbClr val="FF0000"/>
                  </a:solidFill>
                </a:rPr>
                <a:t>Menyular</a:t>
              </a:r>
              <a:r>
                <a:rPr lang="en-US" dirty="0">
                  <a:solidFill>
                    <a:srgbClr val="FF0000"/>
                  </a:solidFill>
                </a:rPr>
                <a:t> </a:t>
              </a:r>
              <a:r>
                <a:rPr lang="en-US" dirty="0" err="1">
                  <a:solidFill>
                    <a:srgbClr val="FF0000"/>
                  </a:solidFill>
                </a:rPr>
                <a:t>satri</a:t>
              </a:r>
              <a:endParaRPr lang="ru-RU" dirty="0">
                <a:solidFill>
                  <a:srgbClr val="FF0000"/>
                </a:solidFill>
              </a:endParaRPr>
            </a:p>
          </p:txBody>
        </p:sp>
        <p:cxnSp>
          <p:nvCxnSpPr>
            <p:cNvPr id="15" name="Прямая со стрелкой 14"/>
            <p:cNvCxnSpPr/>
            <p:nvPr/>
          </p:nvCxnSpPr>
          <p:spPr>
            <a:xfrm rot="16200000" flipV="1">
              <a:off x="3733722" y="1981111"/>
              <a:ext cx="1294955" cy="685846"/>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6" name="Прямоугольник 15"/>
            <p:cNvSpPr/>
            <p:nvPr/>
          </p:nvSpPr>
          <p:spPr>
            <a:xfrm>
              <a:off x="4266892" y="2971512"/>
              <a:ext cx="1218815" cy="53427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a:solidFill>
                    <a:srgbClr val="FF0000"/>
                  </a:solidFill>
                </a:rPr>
                <a:t>Uskunalar</a:t>
              </a:r>
              <a:r>
                <a:rPr lang="en-US" dirty="0">
                  <a:solidFill>
                    <a:srgbClr val="FF0000"/>
                  </a:solidFill>
                </a:rPr>
                <a:t> </a:t>
              </a:r>
              <a:r>
                <a:rPr lang="en-US" dirty="0" err="1">
                  <a:solidFill>
                    <a:srgbClr val="FF0000"/>
                  </a:solidFill>
                </a:rPr>
                <a:t>paneli</a:t>
              </a:r>
              <a:endParaRPr lang="ru-RU" dirty="0">
                <a:solidFill>
                  <a:srgbClr val="FF0000"/>
                </a:solidFill>
              </a:endParaRPr>
            </a:p>
          </p:txBody>
        </p:sp>
      </p:grpSp>
    </p:spTree>
    <p:extLst>
      <p:ext uri="{BB962C8B-B14F-4D97-AF65-F5344CB8AC3E}">
        <p14:creationId xmlns:p14="http://schemas.microsoft.com/office/powerpoint/2010/main" val="3473099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a:xfrm>
            <a:off x="1752600" y="188640"/>
            <a:ext cx="7162800" cy="1078889"/>
          </a:xfrm>
        </p:spPr>
        <p:txBody>
          <a:bodyPr>
            <a:noAutofit/>
          </a:bodyPr>
          <a:lstStyle/>
          <a:p>
            <a:r>
              <a:rPr lang="en-US" altLang="ru-RU" sz="2400" b="1" dirty="0">
                <a:solidFill>
                  <a:schemeClr val="tx1"/>
                </a:solidFill>
                <a:effectLst/>
                <a:latin typeface="Times New Roman" panose="02020603050405020304" pitchFamily="18" charset="0"/>
                <a:cs typeface="Times New Roman" panose="02020603050405020304" pitchFamily="18" charset="0"/>
              </a:rPr>
              <a:t>Power Point </a:t>
            </a:r>
            <a:r>
              <a:rPr lang="en-US" altLang="ru-RU" sz="2400" b="1" dirty="0" err="1">
                <a:solidFill>
                  <a:schemeClr val="tx1"/>
                </a:solidFill>
                <a:effectLst/>
                <a:latin typeface="Times New Roman" panose="02020603050405020304" pitchFamily="18" charset="0"/>
                <a:cs typeface="Times New Roman" panose="02020603050405020304" pitchFamily="18" charset="0"/>
              </a:rPr>
              <a:t>taqdimot</a:t>
            </a:r>
            <a:r>
              <a:rPr lang="en-US" altLang="ru-RU" sz="2400" b="1" dirty="0">
                <a:solidFill>
                  <a:schemeClr val="tx1"/>
                </a:solidFill>
                <a:effectLst/>
                <a:latin typeface="Times New Roman" panose="02020603050405020304" pitchFamily="18" charset="0"/>
                <a:cs typeface="Times New Roman" panose="02020603050405020304" pitchFamily="18" charset="0"/>
              </a:rPr>
              <a:t> </a:t>
            </a:r>
            <a:r>
              <a:rPr lang="en-US" altLang="ru-RU" sz="2400" b="1" dirty="0" err="1">
                <a:solidFill>
                  <a:schemeClr val="tx1"/>
                </a:solidFill>
                <a:effectLst/>
                <a:latin typeface="Times New Roman" panose="02020603050405020304" pitchFamily="18" charset="0"/>
                <a:cs typeface="Times New Roman" panose="02020603050405020304" pitchFamily="18" charset="0"/>
              </a:rPr>
              <a:t>muharririda</a:t>
            </a:r>
            <a:r>
              <a:rPr lang="en-US" altLang="ru-RU" sz="2400" b="1" dirty="0">
                <a:solidFill>
                  <a:schemeClr val="tx1"/>
                </a:solidFill>
                <a:effectLst/>
                <a:latin typeface="Times New Roman" panose="02020603050405020304" pitchFamily="18" charset="0"/>
                <a:cs typeface="Times New Roman" panose="02020603050405020304" pitchFamily="18" charset="0"/>
              </a:rPr>
              <a:t> </a:t>
            </a:r>
            <a:r>
              <a:rPr lang="en-US" altLang="ru-RU" sz="2400" b="1" dirty="0" err="1">
                <a:solidFill>
                  <a:schemeClr val="tx1"/>
                </a:solidFill>
                <a:effectLst/>
                <a:latin typeface="Times New Roman" panose="02020603050405020304" pitchFamily="18" charset="0"/>
                <a:cs typeface="Times New Roman" panose="02020603050405020304" pitchFamily="18" charset="0"/>
              </a:rPr>
              <a:t>matnlarni</a:t>
            </a:r>
            <a:r>
              <a:rPr lang="en-US" altLang="ru-RU" sz="2400" b="1" dirty="0">
                <a:solidFill>
                  <a:schemeClr val="tx1"/>
                </a:solidFill>
                <a:effectLst/>
                <a:latin typeface="Times New Roman" panose="02020603050405020304" pitchFamily="18" charset="0"/>
                <a:cs typeface="Times New Roman" panose="02020603050405020304" pitchFamily="18" charset="0"/>
              </a:rPr>
              <a:t> </a:t>
            </a:r>
            <a:r>
              <a:rPr lang="en-US" altLang="ru-RU" sz="2400" b="1" dirty="0" err="1">
                <a:solidFill>
                  <a:schemeClr val="tx1"/>
                </a:solidFill>
                <a:effectLst/>
                <a:latin typeface="Times New Roman" panose="02020603050405020304" pitchFamily="18" charset="0"/>
                <a:cs typeface="Times New Roman" panose="02020603050405020304" pitchFamily="18" charset="0"/>
              </a:rPr>
              <a:t>tahrirlashda</a:t>
            </a:r>
            <a:r>
              <a:rPr lang="en-US" altLang="ru-RU" sz="2400" b="1" dirty="0">
                <a:solidFill>
                  <a:schemeClr val="tx1"/>
                </a:solidFill>
                <a:effectLst/>
                <a:latin typeface="Times New Roman" panose="02020603050405020304" pitchFamily="18" charset="0"/>
                <a:cs typeface="Times New Roman" panose="02020603050405020304" pitchFamily="18" charset="0"/>
              </a:rPr>
              <a:t> </a:t>
            </a:r>
            <a:r>
              <a:rPr lang="en-US" altLang="ru-RU" sz="2400" b="1" dirty="0" err="1">
                <a:solidFill>
                  <a:schemeClr val="tx1"/>
                </a:solidFill>
                <a:effectLst/>
                <a:latin typeface="Times New Roman" panose="02020603050405020304" pitchFamily="18" charset="0"/>
                <a:cs typeface="Times New Roman" panose="02020603050405020304" pitchFamily="18" charset="0"/>
              </a:rPr>
              <a:t>matn</a:t>
            </a:r>
            <a:r>
              <a:rPr lang="en-US" altLang="ru-RU" sz="2400" b="1" dirty="0">
                <a:solidFill>
                  <a:schemeClr val="tx1"/>
                </a:solidFill>
                <a:effectLst/>
                <a:latin typeface="Times New Roman" panose="02020603050405020304" pitchFamily="18" charset="0"/>
                <a:cs typeface="Times New Roman" panose="02020603050405020304" pitchFamily="18" charset="0"/>
              </a:rPr>
              <a:t>  </a:t>
            </a:r>
            <a:r>
              <a:rPr lang="en-US" altLang="ru-RU" sz="2400" b="1" dirty="0" err="1">
                <a:solidFill>
                  <a:schemeClr val="tx1"/>
                </a:solidFill>
                <a:effectLst/>
                <a:latin typeface="Times New Roman" panose="02020603050405020304" pitchFamily="18" charset="0"/>
                <a:cs typeface="Times New Roman" panose="02020603050405020304" pitchFamily="18" charset="0"/>
              </a:rPr>
              <a:t>belgilab</a:t>
            </a:r>
            <a:r>
              <a:rPr lang="en-US" altLang="ru-RU" sz="2400" b="1" dirty="0">
                <a:solidFill>
                  <a:schemeClr val="tx1"/>
                </a:solidFill>
                <a:effectLst/>
                <a:latin typeface="Times New Roman" panose="02020603050405020304" pitchFamily="18" charset="0"/>
                <a:cs typeface="Times New Roman" panose="02020603050405020304" pitchFamily="18" charset="0"/>
              </a:rPr>
              <a:t> </a:t>
            </a:r>
            <a:r>
              <a:rPr lang="en-US" altLang="ru-RU" sz="2400" b="1" dirty="0" err="1">
                <a:solidFill>
                  <a:schemeClr val="tx1"/>
                </a:solidFill>
                <a:effectLst/>
                <a:latin typeface="Times New Roman" panose="02020603050405020304" pitchFamily="18" charset="0"/>
                <a:cs typeface="Times New Roman" panose="02020603050405020304" pitchFamily="18" charset="0"/>
              </a:rPr>
              <a:t>olinadi</a:t>
            </a:r>
            <a:r>
              <a:rPr lang="en-US" altLang="ru-RU" sz="2400" b="1" dirty="0">
                <a:solidFill>
                  <a:schemeClr val="tx1"/>
                </a:solidFill>
                <a:effectLst/>
                <a:latin typeface="Times New Roman" panose="02020603050405020304" pitchFamily="18" charset="0"/>
                <a:cs typeface="Times New Roman" panose="02020603050405020304" pitchFamily="18" charset="0"/>
              </a:rPr>
              <a:t> </a:t>
            </a:r>
            <a:r>
              <a:rPr lang="en-US" altLang="ru-RU" sz="2400" b="1" dirty="0" err="1">
                <a:solidFill>
                  <a:schemeClr val="tx1"/>
                </a:solidFill>
                <a:effectLst/>
                <a:latin typeface="Times New Roman" panose="02020603050405020304" pitchFamily="18" charset="0"/>
                <a:cs typeface="Times New Roman" panose="02020603050405020304" pitchFamily="18" charset="0"/>
              </a:rPr>
              <a:t>va</a:t>
            </a:r>
            <a:r>
              <a:rPr lang="en-US" altLang="ru-RU" sz="2400" b="1" dirty="0">
                <a:solidFill>
                  <a:schemeClr val="tx1"/>
                </a:solidFill>
                <a:effectLst/>
                <a:latin typeface="Times New Roman" panose="02020603050405020304" pitchFamily="18" charset="0"/>
                <a:cs typeface="Times New Roman" panose="02020603050405020304" pitchFamily="18" charset="0"/>
              </a:rPr>
              <a:t> </a:t>
            </a:r>
            <a:r>
              <a:rPr lang="ru-RU" altLang="ru-RU" sz="2400" b="1" dirty="0">
                <a:solidFill>
                  <a:schemeClr val="tx1"/>
                </a:solidFill>
                <a:effectLst/>
                <a:latin typeface="Times New Roman" panose="02020603050405020304" pitchFamily="18" charset="0"/>
                <a:cs typeface="Times New Roman" panose="02020603050405020304" pitchFamily="18" charset="0"/>
              </a:rPr>
              <a:t>«Главная» </a:t>
            </a:r>
            <a:r>
              <a:rPr lang="en-US" altLang="ru-RU" sz="2400" b="1" dirty="0" err="1">
                <a:solidFill>
                  <a:schemeClr val="tx1"/>
                </a:solidFill>
                <a:effectLst/>
                <a:latin typeface="Times New Roman" panose="02020603050405020304" pitchFamily="18" charset="0"/>
                <a:cs typeface="Times New Roman" panose="02020603050405020304" pitchFamily="18" charset="0"/>
              </a:rPr>
              <a:t>meyusining</a:t>
            </a:r>
            <a:r>
              <a:rPr lang="en-US" altLang="ru-RU" sz="2400" b="1" dirty="0">
                <a:solidFill>
                  <a:schemeClr val="tx1"/>
                </a:solidFill>
                <a:effectLst/>
                <a:latin typeface="Times New Roman" panose="02020603050405020304" pitchFamily="18" charset="0"/>
                <a:cs typeface="Times New Roman" panose="02020603050405020304" pitchFamily="18" charset="0"/>
              </a:rPr>
              <a:t> </a:t>
            </a:r>
            <a:r>
              <a:rPr lang="ru-RU" altLang="ru-RU" sz="2400" b="1" dirty="0">
                <a:solidFill>
                  <a:schemeClr val="tx1"/>
                </a:solidFill>
                <a:effectLst/>
                <a:latin typeface="Times New Roman" panose="02020603050405020304" pitchFamily="18" charset="0"/>
                <a:cs typeface="Times New Roman" panose="02020603050405020304" pitchFamily="18" charset="0"/>
              </a:rPr>
              <a:t>«Шрифт» </a:t>
            </a:r>
            <a:r>
              <a:rPr lang="en-US" altLang="ru-RU" sz="2400" b="1" dirty="0" err="1">
                <a:solidFill>
                  <a:schemeClr val="tx1"/>
                </a:solidFill>
                <a:effectLst/>
                <a:latin typeface="Times New Roman" panose="02020603050405020304" pitchFamily="18" charset="0"/>
                <a:cs typeface="Times New Roman" panose="02020603050405020304" pitchFamily="18" charset="0"/>
              </a:rPr>
              <a:t>bo‘limi</a:t>
            </a:r>
            <a:r>
              <a:rPr lang="en-US" altLang="ru-RU" sz="2400" b="1" dirty="0">
                <a:solidFill>
                  <a:schemeClr val="tx1"/>
                </a:solidFill>
                <a:effectLst/>
                <a:latin typeface="Times New Roman" panose="02020603050405020304" pitchFamily="18" charset="0"/>
                <a:cs typeface="Times New Roman" panose="02020603050405020304" pitchFamily="18" charset="0"/>
              </a:rPr>
              <a:t>  </a:t>
            </a:r>
            <a:r>
              <a:rPr lang="en-US" altLang="ru-RU" sz="2400" b="1" dirty="0" err="1">
                <a:solidFill>
                  <a:schemeClr val="tx1"/>
                </a:solidFill>
                <a:effectLst/>
                <a:latin typeface="Times New Roman" panose="02020603050405020304" pitchFamily="18" charset="0"/>
                <a:cs typeface="Times New Roman" panose="02020603050405020304" pitchFamily="18" charset="0"/>
              </a:rPr>
              <a:t>orqali</a:t>
            </a:r>
            <a:r>
              <a:rPr lang="en-US" altLang="ru-RU" sz="2400" b="1" dirty="0">
                <a:solidFill>
                  <a:schemeClr val="tx1"/>
                </a:solidFill>
                <a:effectLst/>
                <a:latin typeface="Times New Roman" panose="02020603050405020304" pitchFamily="18" charset="0"/>
                <a:cs typeface="Times New Roman" panose="02020603050405020304" pitchFamily="18" charset="0"/>
              </a:rPr>
              <a:t> </a:t>
            </a:r>
            <a:r>
              <a:rPr lang="en-US" altLang="ru-RU" sz="2400" b="1" dirty="0" err="1">
                <a:solidFill>
                  <a:schemeClr val="tx1"/>
                </a:solidFill>
                <a:effectLst/>
                <a:latin typeface="Times New Roman" panose="02020603050405020304" pitchFamily="18" charset="0"/>
                <a:cs typeface="Times New Roman" panose="02020603050405020304" pitchFamily="18" charset="0"/>
              </a:rPr>
              <a:t>matnlarni</a:t>
            </a:r>
            <a:r>
              <a:rPr lang="en-US" altLang="ru-RU" sz="2400" b="1" dirty="0">
                <a:solidFill>
                  <a:schemeClr val="tx1"/>
                </a:solidFill>
                <a:effectLst/>
                <a:latin typeface="Times New Roman" panose="02020603050405020304" pitchFamily="18" charset="0"/>
                <a:cs typeface="Times New Roman" panose="02020603050405020304" pitchFamily="18" charset="0"/>
              </a:rPr>
              <a:t> </a:t>
            </a:r>
            <a:r>
              <a:rPr lang="en-US" altLang="ru-RU" sz="2400" b="1" dirty="0" err="1">
                <a:solidFill>
                  <a:schemeClr val="tx1"/>
                </a:solidFill>
                <a:effectLst/>
                <a:latin typeface="Times New Roman" panose="02020603050405020304" pitchFamily="18" charset="0"/>
                <a:cs typeface="Times New Roman" panose="02020603050405020304" pitchFamily="18" charset="0"/>
              </a:rPr>
              <a:t>tahrirlash</a:t>
            </a:r>
            <a:r>
              <a:rPr lang="en-US" altLang="ru-RU" sz="2400" b="1" dirty="0">
                <a:solidFill>
                  <a:schemeClr val="tx1"/>
                </a:solidFill>
                <a:effectLst/>
                <a:latin typeface="Times New Roman" panose="02020603050405020304" pitchFamily="18" charset="0"/>
                <a:cs typeface="Times New Roman" panose="02020603050405020304" pitchFamily="18" charset="0"/>
              </a:rPr>
              <a:t> </a:t>
            </a:r>
            <a:r>
              <a:rPr lang="en-US" altLang="ru-RU" sz="2400" b="1" dirty="0" err="1">
                <a:solidFill>
                  <a:schemeClr val="tx1"/>
                </a:solidFill>
                <a:effectLst/>
                <a:latin typeface="Times New Roman" panose="02020603050405020304" pitchFamily="18" charset="0"/>
                <a:cs typeface="Times New Roman" panose="02020603050405020304" pitchFamily="18" charset="0"/>
              </a:rPr>
              <a:t>mumkin</a:t>
            </a:r>
            <a:endParaRPr lang="ru-RU" altLang="ru-RU" sz="2400" dirty="0">
              <a:solidFill>
                <a:schemeClr val="tx1"/>
              </a:solidFill>
              <a:effectLst/>
            </a:endParaRPr>
          </a:p>
        </p:txBody>
      </p:sp>
      <p:pic>
        <p:nvPicPr>
          <p:cNvPr id="1229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 y="1600200"/>
            <a:ext cx="8686800" cy="4953000"/>
          </a:xfrm>
          <a:noFill/>
        </p:spPr>
      </p:pic>
      <p:sp>
        <p:nvSpPr>
          <p:cNvPr id="5" name="Прямоугольник 4"/>
          <p:cNvSpPr/>
          <p:nvPr/>
        </p:nvSpPr>
        <p:spPr>
          <a:xfrm>
            <a:off x="1752600" y="1905000"/>
            <a:ext cx="1524000" cy="609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extLst>
      <p:ext uri="{BB962C8B-B14F-4D97-AF65-F5344CB8AC3E}">
        <p14:creationId xmlns:p14="http://schemas.microsoft.com/office/powerpoint/2010/main" val="671484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1691680" y="116632"/>
            <a:ext cx="7128792" cy="1440160"/>
          </a:xfrm>
        </p:spPr>
        <p:txBody>
          <a:bodyPr>
            <a:noAutofit/>
          </a:bodyPr>
          <a:lstStyle/>
          <a:p>
            <a:pPr algn="ctr"/>
            <a:r>
              <a:rPr lang="en-US" altLang="ru-RU" sz="3000" b="1" dirty="0" err="1">
                <a:solidFill>
                  <a:schemeClr val="tx1"/>
                </a:solidFill>
                <a:effectLst/>
                <a:latin typeface="Times New Roman" panose="02020603050405020304" pitchFamily="18" charset="0"/>
                <a:cs typeface="Times New Roman" panose="02020603050405020304" pitchFamily="18" charset="0"/>
              </a:rPr>
              <a:t>Slaydlarning</a:t>
            </a:r>
            <a:r>
              <a:rPr lang="en-US" altLang="ru-RU" sz="3000" b="1" dirty="0">
                <a:solidFill>
                  <a:schemeClr val="tx1"/>
                </a:solidFill>
                <a:effectLst/>
                <a:latin typeface="Times New Roman" panose="02020603050405020304" pitchFamily="18" charset="0"/>
                <a:cs typeface="Times New Roman" panose="02020603050405020304" pitchFamily="18" charset="0"/>
              </a:rPr>
              <a:t> </a:t>
            </a:r>
            <a:r>
              <a:rPr lang="en-US" altLang="ru-RU" sz="3000" b="1" dirty="0" err="1">
                <a:solidFill>
                  <a:schemeClr val="tx1"/>
                </a:solidFill>
                <a:effectLst/>
                <a:latin typeface="Times New Roman" panose="02020603050405020304" pitchFamily="18" charset="0"/>
                <a:cs typeface="Times New Roman" panose="02020603050405020304" pitchFamily="18" charset="0"/>
              </a:rPr>
              <a:t>dizaynini</a:t>
            </a:r>
            <a:r>
              <a:rPr lang="en-US" altLang="ru-RU" sz="3000" b="1" dirty="0">
                <a:solidFill>
                  <a:schemeClr val="tx1"/>
                </a:solidFill>
                <a:effectLst/>
                <a:latin typeface="Times New Roman" panose="02020603050405020304" pitchFamily="18" charset="0"/>
                <a:cs typeface="Times New Roman" panose="02020603050405020304" pitchFamily="18" charset="0"/>
              </a:rPr>
              <a:t> </a:t>
            </a:r>
            <a:r>
              <a:rPr lang="en-US" altLang="ru-RU" sz="3000" b="1" dirty="0" err="1">
                <a:solidFill>
                  <a:schemeClr val="tx1"/>
                </a:solidFill>
                <a:effectLst/>
                <a:latin typeface="Times New Roman" panose="02020603050405020304" pitchFamily="18" charset="0"/>
                <a:cs typeface="Times New Roman" panose="02020603050405020304" pitchFamily="18" charset="0"/>
              </a:rPr>
              <a:t>o‘zgartirish</a:t>
            </a:r>
            <a:r>
              <a:rPr lang="en-US" altLang="ru-RU" sz="3000" b="1" dirty="0">
                <a:solidFill>
                  <a:schemeClr val="tx1"/>
                </a:solidFill>
                <a:effectLst/>
                <a:latin typeface="Times New Roman" panose="02020603050405020304" pitchFamily="18" charset="0"/>
                <a:cs typeface="Times New Roman" panose="02020603050405020304" pitchFamily="18" charset="0"/>
              </a:rPr>
              <a:t> </a:t>
            </a:r>
            <a:r>
              <a:rPr lang="ru-RU" altLang="ru-RU" sz="3000" b="1" dirty="0">
                <a:solidFill>
                  <a:schemeClr val="tx1"/>
                </a:solidFill>
                <a:effectLst/>
                <a:latin typeface="Times New Roman" panose="02020603050405020304" pitchFamily="18" charset="0"/>
                <a:cs typeface="Times New Roman" panose="02020603050405020304" pitchFamily="18" charset="0"/>
              </a:rPr>
              <a:t>«Дизайн»</a:t>
            </a:r>
            <a:r>
              <a:rPr lang="en-US" altLang="ru-RU" sz="3000" b="1" dirty="0">
                <a:solidFill>
                  <a:schemeClr val="tx1"/>
                </a:solidFill>
                <a:effectLst/>
                <a:latin typeface="Times New Roman" panose="02020603050405020304" pitchFamily="18" charset="0"/>
                <a:cs typeface="Times New Roman" panose="02020603050405020304" pitchFamily="18" charset="0"/>
              </a:rPr>
              <a:t> </a:t>
            </a:r>
            <a:r>
              <a:rPr lang="en-US" altLang="ru-RU" sz="3000" b="1" dirty="0" err="1">
                <a:solidFill>
                  <a:schemeClr val="tx1"/>
                </a:solidFill>
                <a:effectLst/>
                <a:latin typeface="Times New Roman" panose="02020603050405020304" pitchFamily="18" charset="0"/>
                <a:cs typeface="Times New Roman" panose="02020603050405020304" pitchFamily="18" charset="0"/>
              </a:rPr>
              <a:t>menyusinig</a:t>
            </a:r>
            <a:r>
              <a:rPr lang="en-US" altLang="ru-RU" sz="3000" b="1" dirty="0">
                <a:solidFill>
                  <a:schemeClr val="tx1"/>
                </a:solidFill>
                <a:effectLst/>
                <a:latin typeface="Times New Roman" panose="02020603050405020304" pitchFamily="18" charset="0"/>
                <a:cs typeface="Times New Roman" panose="02020603050405020304" pitchFamily="18" charset="0"/>
              </a:rPr>
              <a:t> </a:t>
            </a:r>
            <a:r>
              <a:rPr lang="ru-RU" altLang="ru-RU" sz="3000" b="1" dirty="0">
                <a:solidFill>
                  <a:schemeClr val="tx1"/>
                </a:solidFill>
                <a:effectLst/>
                <a:latin typeface="Times New Roman" panose="02020603050405020304" pitchFamily="18" charset="0"/>
                <a:cs typeface="Times New Roman" panose="02020603050405020304" pitchFamily="18" charset="0"/>
              </a:rPr>
              <a:t>«Темы»</a:t>
            </a:r>
            <a:r>
              <a:rPr lang="en-US" altLang="ru-RU" sz="3000" b="1" dirty="0">
                <a:solidFill>
                  <a:schemeClr val="tx1"/>
                </a:solidFill>
                <a:effectLst/>
                <a:latin typeface="Times New Roman" panose="02020603050405020304" pitchFamily="18" charset="0"/>
                <a:cs typeface="Times New Roman" panose="02020603050405020304" pitchFamily="18" charset="0"/>
              </a:rPr>
              <a:t> </a:t>
            </a:r>
            <a:r>
              <a:rPr lang="en-US" altLang="ru-RU" sz="3000" b="1" dirty="0" err="1">
                <a:solidFill>
                  <a:schemeClr val="tx1"/>
                </a:solidFill>
                <a:effectLst/>
                <a:latin typeface="Times New Roman" panose="02020603050405020304" pitchFamily="18" charset="0"/>
                <a:cs typeface="Times New Roman" panose="02020603050405020304" pitchFamily="18" charset="0"/>
              </a:rPr>
              <a:t>bo‘limi</a:t>
            </a:r>
            <a:r>
              <a:rPr lang="en-US" altLang="ru-RU" sz="3000" b="1" dirty="0">
                <a:solidFill>
                  <a:schemeClr val="tx1"/>
                </a:solidFill>
                <a:effectLst/>
                <a:latin typeface="Times New Roman" panose="02020603050405020304" pitchFamily="18" charset="0"/>
                <a:cs typeface="Times New Roman" panose="02020603050405020304" pitchFamily="18" charset="0"/>
              </a:rPr>
              <a:t> </a:t>
            </a:r>
            <a:r>
              <a:rPr lang="en-US" altLang="ru-RU" sz="3000" b="1" dirty="0" err="1">
                <a:solidFill>
                  <a:schemeClr val="tx1"/>
                </a:solidFill>
                <a:effectLst/>
                <a:latin typeface="Times New Roman" panose="02020603050405020304" pitchFamily="18" charset="0"/>
                <a:cs typeface="Times New Roman" panose="02020603050405020304" pitchFamily="18" charset="0"/>
              </a:rPr>
              <a:t>orqali</a:t>
            </a:r>
            <a:r>
              <a:rPr lang="en-US" altLang="ru-RU" sz="3000" b="1" dirty="0">
                <a:solidFill>
                  <a:schemeClr val="tx1"/>
                </a:solidFill>
                <a:effectLst/>
                <a:latin typeface="Times New Roman" panose="02020603050405020304" pitchFamily="18" charset="0"/>
                <a:cs typeface="Times New Roman" panose="02020603050405020304" pitchFamily="18" charset="0"/>
              </a:rPr>
              <a:t> </a:t>
            </a:r>
            <a:r>
              <a:rPr lang="en-US" altLang="ru-RU" sz="3000" b="1" dirty="0" err="1">
                <a:solidFill>
                  <a:schemeClr val="tx1"/>
                </a:solidFill>
                <a:effectLst/>
                <a:latin typeface="Times New Roman" panose="02020603050405020304" pitchFamily="18" charset="0"/>
                <a:cs typeface="Times New Roman" panose="02020603050405020304" pitchFamily="18" charset="0"/>
              </a:rPr>
              <a:t>amalga</a:t>
            </a:r>
            <a:r>
              <a:rPr lang="en-US" altLang="ru-RU" sz="3000" b="1" dirty="0">
                <a:solidFill>
                  <a:schemeClr val="tx1"/>
                </a:solidFill>
                <a:effectLst/>
                <a:latin typeface="Times New Roman" panose="02020603050405020304" pitchFamily="18" charset="0"/>
                <a:cs typeface="Times New Roman" panose="02020603050405020304" pitchFamily="18" charset="0"/>
              </a:rPr>
              <a:t> </a:t>
            </a:r>
            <a:r>
              <a:rPr lang="en-US" altLang="ru-RU" sz="3000" b="1" dirty="0" err="1">
                <a:solidFill>
                  <a:schemeClr val="tx1"/>
                </a:solidFill>
                <a:effectLst/>
                <a:latin typeface="Times New Roman" panose="02020603050405020304" pitchFamily="18" charset="0"/>
                <a:cs typeface="Times New Roman" panose="02020603050405020304" pitchFamily="18" charset="0"/>
              </a:rPr>
              <a:t>oshiriladi</a:t>
            </a:r>
            <a:r>
              <a:rPr lang="en-US" altLang="ru-RU" sz="3000" b="1" dirty="0">
                <a:solidFill>
                  <a:schemeClr val="tx1"/>
                </a:solidFill>
                <a:effectLst/>
                <a:latin typeface="Times New Roman" panose="02020603050405020304" pitchFamily="18" charset="0"/>
                <a:cs typeface="Times New Roman" panose="02020603050405020304" pitchFamily="18" charset="0"/>
              </a:rPr>
              <a:t>  </a:t>
            </a:r>
            <a:endParaRPr lang="ru-RU" altLang="ru-RU" sz="3000" b="1" dirty="0">
              <a:solidFill>
                <a:schemeClr val="tx1"/>
              </a:solidFill>
              <a:effectLst/>
              <a:latin typeface="Times New Roman" panose="02020603050405020304" pitchFamily="18" charset="0"/>
              <a:cs typeface="Times New Roman" panose="02020603050405020304" pitchFamily="18" charset="0"/>
            </a:endParaRPr>
          </a:p>
        </p:txBody>
      </p:sp>
      <p:pic>
        <p:nvPicPr>
          <p:cNvPr id="1331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55576" y="1885974"/>
            <a:ext cx="7740650" cy="4351338"/>
          </a:xfrm>
          <a:noFill/>
        </p:spPr>
      </p:pic>
      <p:sp>
        <p:nvSpPr>
          <p:cNvPr id="5" name="Прямоугольник 4"/>
          <p:cNvSpPr/>
          <p:nvPr/>
        </p:nvSpPr>
        <p:spPr>
          <a:xfrm>
            <a:off x="1524000" y="2133600"/>
            <a:ext cx="5105400" cy="457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extLst>
      <p:ext uri="{BB962C8B-B14F-4D97-AF65-F5344CB8AC3E}">
        <p14:creationId xmlns:p14="http://schemas.microsoft.com/office/powerpoint/2010/main" val="604074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a:xfrm>
            <a:off x="1619672" y="189871"/>
            <a:ext cx="7236296" cy="1150897"/>
          </a:xfrm>
        </p:spPr>
        <p:txBody>
          <a:bodyPr>
            <a:noAutofit/>
          </a:bodyPr>
          <a:lstStyle/>
          <a:p>
            <a:pPr algn="ctr"/>
            <a:r>
              <a:rPr lang="en-US" altLang="ru-RU" sz="3000" b="1" dirty="0" err="1">
                <a:solidFill>
                  <a:schemeClr val="tx1"/>
                </a:solidFill>
                <a:effectLst/>
                <a:latin typeface="Times New Roman" panose="02020603050405020304" pitchFamily="18" charset="0"/>
                <a:cs typeface="Times New Roman" panose="02020603050405020304" pitchFamily="18" charset="0"/>
              </a:rPr>
              <a:t>Slaydlarga</a:t>
            </a:r>
            <a:r>
              <a:rPr lang="en-US" altLang="ru-RU" sz="3000" b="1" dirty="0">
                <a:solidFill>
                  <a:schemeClr val="tx1"/>
                </a:solidFill>
                <a:effectLst/>
                <a:latin typeface="Times New Roman" panose="02020603050405020304" pitchFamily="18" charset="0"/>
                <a:cs typeface="Times New Roman" panose="02020603050405020304" pitchFamily="18" charset="0"/>
              </a:rPr>
              <a:t> </a:t>
            </a:r>
            <a:r>
              <a:rPr lang="en-US" altLang="ru-RU" sz="3000" b="1" dirty="0" err="1">
                <a:solidFill>
                  <a:schemeClr val="tx1"/>
                </a:solidFill>
                <a:effectLst/>
                <a:latin typeface="Times New Roman" panose="02020603050405020304" pitchFamily="18" charset="0"/>
                <a:cs typeface="Times New Roman" panose="02020603050405020304" pitchFamily="18" charset="0"/>
              </a:rPr>
              <a:t>animatsiya</a:t>
            </a:r>
            <a:r>
              <a:rPr lang="en-US" altLang="ru-RU" sz="3000" b="1" dirty="0">
                <a:solidFill>
                  <a:schemeClr val="tx1"/>
                </a:solidFill>
                <a:effectLst/>
                <a:latin typeface="Times New Roman" panose="02020603050405020304" pitchFamily="18" charset="0"/>
                <a:cs typeface="Times New Roman" panose="02020603050405020304" pitchFamily="18" charset="0"/>
              </a:rPr>
              <a:t> </a:t>
            </a:r>
            <a:r>
              <a:rPr lang="en-US" altLang="ru-RU" sz="3000" b="1" dirty="0" err="1">
                <a:solidFill>
                  <a:schemeClr val="tx1"/>
                </a:solidFill>
                <a:effectLst/>
                <a:latin typeface="Times New Roman" panose="02020603050405020304" pitchFamily="18" charset="0"/>
                <a:cs typeface="Times New Roman" panose="02020603050405020304" pitchFamily="18" charset="0"/>
              </a:rPr>
              <a:t>qo‘yish</a:t>
            </a:r>
            <a:r>
              <a:rPr lang="en-US" altLang="ru-RU" sz="3000" b="1" dirty="0">
                <a:solidFill>
                  <a:schemeClr val="tx1"/>
                </a:solidFill>
                <a:effectLst/>
                <a:latin typeface="Times New Roman" panose="02020603050405020304" pitchFamily="18" charset="0"/>
                <a:cs typeface="Times New Roman" panose="02020603050405020304" pitchFamily="18" charset="0"/>
              </a:rPr>
              <a:t> </a:t>
            </a:r>
            <a:r>
              <a:rPr lang="ru-RU" altLang="ru-RU" sz="3000" b="1" dirty="0">
                <a:solidFill>
                  <a:schemeClr val="tx1"/>
                </a:solidFill>
                <a:effectLst/>
                <a:latin typeface="Times New Roman" panose="02020603050405020304" pitchFamily="18" charset="0"/>
                <a:cs typeface="Times New Roman" panose="02020603050405020304" pitchFamily="18" charset="0"/>
              </a:rPr>
              <a:t>«Анимация» </a:t>
            </a:r>
            <a:r>
              <a:rPr lang="en-US" altLang="ru-RU" sz="3000" b="1" dirty="0" err="1">
                <a:solidFill>
                  <a:schemeClr val="tx1"/>
                </a:solidFill>
                <a:effectLst/>
                <a:latin typeface="Times New Roman" panose="02020603050405020304" pitchFamily="18" charset="0"/>
                <a:cs typeface="Times New Roman" panose="02020603050405020304" pitchFamily="18" charset="0"/>
              </a:rPr>
              <a:t>menyusi</a:t>
            </a:r>
            <a:r>
              <a:rPr lang="en-US" altLang="ru-RU" sz="3000" b="1" dirty="0">
                <a:solidFill>
                  <a:schemeClr val="tx1"/>
                </a:solidFill>
                <a:effectLst/>
                <a:latin typeface="Times New Roman" panose="02020603050405020304" pitchFamily="18" charset="0"/>
                <a:cs typeface="Times New Roman" panose="02020603050405020304" pitchFamily="18" charset="0"/>
              </a:rPr>
              <a:t> </a:t>
            </a:r>
            <a:r>
              <a:rPr lang="en-US" altLang="ru-RU" sz="3000" b="1" dirty="0" err="1">
                <a:solidFill>
                  <a:schemeClr val="tx1"/>
                </a:solidFill>
                <a:effectLst/>
                <a:latin typeface="Times New Roman" panose="02020603050405020304" pitchFamily="18" charset="0"/>
                <a:cs typeface="Times New Roman" panose="02020603050405020304" pitchFamily="18" charset="0"/>
              </a:rPr>
              <a:t>orqali</a:t>
            </a:r>
            <a:r>
              <a:rPr lang="en-US" altLang="ru-RU" sz="3000" b="1" dirty="0">
                <a:solidFill>
                  <a:schemeClr val="tx1"/>
                </a:solidFill>
                <a:effectLst/>
                <a:latin typeface="Times New Roman" panose="02020603050405020304" pitchFamily="18" charset="0"/>
                <a:cs typeface="Times New Roman" panose="02020603050405020304" pitchFamily="18" charset="0"/>
              </a:rPr>
              <a:t> </a:t>
            </a:r>
            <a:r>
              <a:rPr lang="en-US" altLang="ru-RU" sz="3000" b="1" dirty="0" err="1">
                <a:solidFill>
                  <a:schemeClr val="tx1"/>
                </a:solidFill>
                <a:effectLst/>
                <a:latin typeface="Times New Roman" panose="02020603050405020304" pitchFamily="18" charset="0"/>
                <a:cs typeface="Times New Roman" panose="02020603050405020304" pitchFamily="18" charset="0"/>
              </a:rPr>
              <a:t>amalga</a:t>
            </a:r>
            <a:r>
              <a:rPr lang="en-US" altLang="ru-RU" sz="3000" b="1" dirty="0">
                <a:solidFill>
                  <a:schemeClr val="tx1"/>
                </a:solidFill>
                <a:effectLst/>
                <a:latin typeface="Times New Roman" panose="02020603050405020304" pitchFamily="18" charset="0"/>
                <a:cs typeface="Times New Roman" panose="02020603050405020304" pitchFamily="18" charset="0"/>
              </a:rPr>
              <a:t> </a:t>
            </a:r>
            <a:r>
              <a:rPr lang="en-US" altLang="ru-RU" sz="3000" b="1" dirty="0" err="1">
                <a:solidFill>
                  <a:schemeClr val="tx1"/>
                </a:solidFill>
                <a:effectLst/>
                <a:latin typeface="Times New Roman" panose="02020603050405020304" pitchFamily="18" charset="0"/>
                <a:cs typeface="Times New Roman" panose="02020603050405020304" pitchFamily="18" charset="0"/>
              </a:rPr>
              <a:t>oshiriladi</a:t>
            </a:r>
            <a:endParaRPr lang="ru-RU" altLang="ru-RU" sz="3000" b="1" dirty="0">
              <a:solidFill>
                <a:schemeClr val="tx1"/>
              </a:solidFill>
              <a:effectLst/>
              <a:latin typeface="Times New Roman" panose="02020603050405020304" pitchFamily="18" charset="0"/>
              <a:cs typeface="Times New Roman" panose="02020603050405020304" pitchFamily="18" charset="0"/>
            </a:endParaRPr>
          </a:p>
        </p:txBody>
      </p:sp>
      <p:pic>
        <p:nvPicPr>
          <p:cNvPr id="1433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63798" y="1813966"/>
            <a:ext cx="7740650" cy="4351338"/>
          </a:xfrm>
          <a:noFill/>
        </p:spPr>
      </p:pic>
      <p:sp>
        <p:nvSpPr>
          <p:cNvPr id="5" name="Прямоугольник 4"/>
          <p:cNvSpPr/>
          <p:nvPr/>
        </p:nvSpPr>
        <p:spPr>
          <a:xfrm>
            <a:off x="1066800" y="2133600"/>
            <a:ext cx="4800600" cy="457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extLst>
      <p:ext uri="{BB962C8B-B14F-4D97-AF65-F5344CB8AC3E}">
        <p14:creationId xmlns:p14="http://schemas.microsoft.com/office/powerpoint/2010/main" val="1777809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395536" y="2924944"/>
            <a:ext cx="8518528" cy="3672408"/>
          </a:xfrm>
          <a:prstGeom prst="rect">
            <a:avLst/>
          </a:prstGeom>
        </p:spPr>
      </p:pic>
      <p:sp>
        <p:nvSpPr>
          <p:cNvPr id="3" name="Заголовок 2"/>
          <p:cNvSpPr>
            <a:spLocks noGrp="1"/>
          </p:cNvSpPr>
          <p:nvPr>
            <p:ph type="title"/>
          </p:nvPr>
        </p:nvSpPr>
        <p:spPr>
          <a:xfrm>
            <a:off x="1763688" y="189871"/>
            <a:ext cx="7150376" cy="2519049"/>
          </a:xfrm>
        </p:spPr>
        <p:style>
          <a:lnRef idx="2">
            <a:schemeClr val="accent2"/>
          </a:lnRef>
          <a:fillRef idx="1">
            <a:schemeClr val="lt1"/>
          </a:fillRef>
          <a:effectRef idx="0">
            <a:schemeClr val="accent2"/>
          </a:effectRef>
          <a:fontRef idx="minor">
            <a:schemeClr val="dk1"/>
          </a:fontRef>
        </p:style>
        <p:txBody>
          <a:bodyPr>
            <a:noAutofit/>
          </a:bodyPr>
          <a:lstStyle/>
          <a:p>
            <a:r>
              <a:rPr lang="en-US" sz="2400" b="1" dirty="0" err="1" smtClean="0">
                <a:solidFill>
                  <a:schemeClr val="tx1"/>
                </a:solidFill>
                <a:effectLst/>
                <a:latin typeface="Times New Roman" panose="02020603050405020304" pitchFamily="18" charset="0"/>
                <a:cs typeface="Times New Roman" panose="02020603050405020304" pitchFamily="18" charset="0"/>
              </a:rPr>
              <a:t>Animatsiya</a:t>
            </a:r>
            <a:r>
              <a:rPr lang="en-US" sz="2400" b="1" dirty="0" smtClean="0">
                <a:solidFill>
                  <a:schemeClr val="tx1"/>
                </a:solidFill>
                <a:effectLst/>
                <a:latin typeface="Times New Roman" panose="02020603050405020304" pitchFamily="18" charset="0"/>
                <a:cs typeface="Times New Roman" panose="02020603050405020304" pitchFamily="18" charset="0"/>
              </a:rPr>
              <a:t> </a:t>
            </a:r>
            <a:r>
              <a:rPr lang="en-US" sz="2400" b="1" dirty="0" err="1" smtClean="0">
                <a:solidFill>
                  <a:schemeClr val="tx1"/>
                </a:solidFill>
                <a:effectLst/>
                <a:latin typeface="Times New Roman" panose="02020603050405020304" pitchFamily="18" charset="0"/>
                <a:cs typeface="Times New Roman" panose="02020603050405020304" pitchFamily="18" charset="0"/>
              </a:rPr>
              <a:t>effektlari</a:t>
            </a:r>
            <a:r>
              <a:rPr lang="uz-Cyrl-UZ" sz="2400" b="1" dirty="0" smtClean="0">
                <a:solidFill>
                  <a:schemeClr val="tx1"/>
                </a:solidFill>
                <a:effectLst/>
                <a:latin typeface="Times New Roman" panose="02020603050405020304" pitchFamily="18" charset="0"/>
                <a:cs typeface="Times New Roman" panose="02020603050405020304" pitchFamily="18" charset="0"/>
              </a:rPr>
              <a:t/>
            </a:r>
            <a:br>
              <a:rPr lang="uz-Cyrl-UZ" sz="2400" b="1" dirty="0" smtClean="0">
                <a:solidFill>
                  <a:schemeClr val="tx1"/>
                </a:solidFill>
                <a:effectLst/>
                <a:latin typeface="Times New Roman" panose="02020603050405020304" pitchFamily="18" charset="0"/>
                <a:cs typeface="Times New Roman" panose="02020603050405020304" pitchFamily="18" charset="0"/>
              </a:rPr>
            </a:br>
            <a:r>
              <a:rPr lang="en-US" sz="2400" b="1" dirty="0">
                <a:solidFill>
                  <a:schemeClr val="tx1"/>
                </a:solidFill>
                <a:effectLst/>
                <a:latin typeface="Times New Roman" panose="02020603050405020304" pitchFamily="18" charset="0"/>
                <a:cs typeface="Times New Roman" panose="02020603050405020304" pitchFamily="18" charset="0"/>
              </a:rPr>
              <a:t>PowerPoint 2010 </a:t>
            </a:r>
            <a:r>
              <a:rPr lang="en-US" sz="2400" b="1" dirty="0" err="1">
                <a:solidFill>
                  <a:schemeClr val="tx1"/>
                </a:solidFill>
                <a:effectLst/>
                <a:latin typeface="Times New Roman" panose="02020603050405020304" pitchFamily="18" charset="0"/>
                <a:cs typeface="Times New Roman" panose="02020603050405020304" pitchFamily="18" charset="0"/>
              </a:rPr>
              <a:t>dasturida</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to'rt</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turdagi</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animatsiya</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effektlari</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mavjud</a:t>
            </a:r>
            <a:r>
              <a:rPr lang="en-US" sz="2400" b="1" dirty="0">
                <a:solidFill>
                  <a:schemeClr val="tx1"/>
                </a:solidFill>
                <a:effectLst/>
                <a:latin typeface="Times New Roman" panose="02020603050405020304" pitchFamily="18" charset="0"/>
                <a:cs typeface="Times New Roman" panose="02020603050405020304" pitchFamily="18" charset="0"/>
              </a:rPr>
              <a:t>:</a:t>
            </a:r>
            <a:r>
              <a:rPr lang="en-US" sz="2400" dirty="0">
                <a:solidFill>
                  <a:schemeClr val="tx1"/>
                </a:solidFill>
                <a:effectLst/>
                <a:latin typeface="Times New Roman" panose="02020603050405020304" pitchFamily="18" charset="0"/>
                <a:cs typeface="Times New Roman" panose="02020603050405020304" pitchFamily="18" charset="0"/>
              </a:rPr>
              <a:t/>
            </a:r>
            <a:br>
              <a:rPr lang="en-US" sz="2400" dirty="0">
                <a:solidFill>
                  <a:schemeClr val="tx1"/>
                </a:solidFill>
                <a:effectLst/>
                <a:latin typeface="Times New Roman" panose="02020603050405020304" pitchFamily="18" charset="0"/>
                <a:cs typeface="Times New Roman" panose="02020603050405020304" pitchFamily="18" charset="0"/>
              </a:rPr>
            </a:br>
            <a:r>
              <a:rPr lang="en-US" sz="2400" b="1" dirty="0" err="1">
                <a:solidFill>
                  <a:schemeClr val="tx1"/>
                </a:solidFill>
                <a:effectLst/>
                <a:latin typeface="Times New Roman" panose="02020603050405020304" pitchFamily="18" charset="0"/>
                <a:cs typeface="Times New Roman" panose="02020603050405020304" pitchFamily="18" charset="0"/>
              </a:rPr>
              <a:t>Kirish</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effekti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Ob’ektlar</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ekranga</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asta</a:t>
            </a:r>
            <a:r>
              <a:rPr lang="en-US" sz="2400" dirty="0">
                <a:solidFill>
                  <a:schemeClr val="tx1"/>
                </a:solidFill>
                <a:effectLst/>
                <a:latin typeface="Times New Roman" panose="02020603050405020304" pitchFamily="18" charset="0"/>
                <a:cs typeface="Times New Roman" panose="02020603050405020304" pitchFamily="18" charset="0"/>
              </a:rPr>
              <a:t> – </a:t>
            </a:r>
            <a:r>
              <a:rPr lang="en-US" sz="2400" dirty="0" err="1">
                <a:solidFill>
                  <a:schemeClr val="tx1"/>
                </a:solidFill>
                <a:effectLst/>
                <a:latin typeface="Times New Roman" panose="02020603050405020304" pitchFamily="18" charset="0"/>
                <a:cs typeface="Times New Roman" panose="02020603050405020304" pitchFamily="18" charset="0"/>
              </a:rPr>
              <a:t>sekin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paydo</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bo‘ladi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slaydga</a:t>
            </a:r>
            <a:r>
              <a:rPr lang="en-US" sz="2400" dirty="0">
                <a:solidFill>
                  <a:schemeClr val="tx1"/>
                </a:solidFill>
                <a:effectLst/>
                <a:latin typeface="Times New Roman" panose="02020603050405020304" pitchFamily="18" charset="0"/>
                <a:cs typeface="Times New Roman" panose="02020603050405020304" pitchFamily="18" charset="0"/>
              </a:rPr>
              <a:t> yon </a:t>
            </a:r>
            <a:r>
              <a:rPr lang="en-US" sz="2400" dirty="0" err="1">
                <a:solidFill>
                  <a:schemeClr val="tx1"/>
                </a:solidFill>
                <a:effectLst/>
                <a:latin typeface="Times New Roman" panose="02020603050405020304" pitchFamily="18" charset="0"/>
                <a:cs typeface="Times New Roman" panose="02020603050405020304" pitchFamily="18" charset="0"/>
              </a:rPr>
              <a:t>tomondan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uchadi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yoki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ekranga</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to‘satdan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paydo</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smtClean="0">
                <a:solidFill>
                  <a:schemeClr val="tx1"/>
                </a:solidFill>
                <a:effectLst/>
                <a:latin typeface="Times New Roman" panose="02020603050405020304" pitchFamily="18" charset="0"/>
                <a:cs typeface="Times New Roman" panose="02020603050405020304" pitchFamily="18" charset="0"/>
              </a:rPr>
              <a:t>bo‘ladi</a:t>
            </a:r>
            <a:endParaRPr lang="ru-RU" sz="2400" b="1" dirty="0">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82369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467544" y="3212976"/>
            <a:ext cx="8136904" cy="3312368"/>
          </a:xfrm>
          <a:prstGeom prst="rect">
            <a:avLst/>
          </a:prstGeom>
        </p:spPr>
      </p:pic>
      <p:sp>
        <p:nvSpPr>
          <p:cNvPr id="5" name="Заголовок 2"/>
          <p:cNvSpPr>
            <a:spLocks noGrp="1"/>
          </p:cNvSpPr>
          <p:nvPr>
            <p:ph type="title"/>
          </p:nvPr>
        </p:nvSpPr>
        <p:spPr>
          <a:xfrm>
            <a:off x="1744234" y="260648"/>
            <a:ext cx="6876256" cy="2591057"/>
          </a:xfrm>
        </p:spPr>
        <p:style>
          <a:lnRef idx="2">
            <a:schemeClr val="accent2"/>
          </a:lnRef>
          <a:fillRef idx="1">
            <a:schemeClr val="lt1"/>
          </a:fillRef>
          <a:effectRef idx="0">
            <a:schemeClr val="accent2"/>
          </a:effectRef>
          <a:fontRef idx="minor">
            <a:schemeClr val="dk1"/>
          </a:fontRef>
        </p:style>
        <p:txBody>
          <a:bodyPr>
            <a:noAutofit/>
          </a:bodyPr>
          <a:lstStyle/>
          <a:p>
            <a:r>
              <a:rPr lang="en-US" sz="3000" b="1" dirty="0" err="1" smtClean="0">
                <a:solidFill>
                  <a:schemeClr val="tx1"/>
                </a:solidFill>
                <a:effectLst/>
                <a:latin typeface="Times New Roman" panose="02020603050405020304" pitchFamily="18" charset="0"/>
                <a:cs typeface="Times New Roman" panose="02020603050405020304" pitchFamily="18" charset="0"/>
              </a:rPr>
              <a:t>Chiqish</a:t>
            </a:r>
            <a:r>
              <a:rPr lang="en-US" sz="3000" b="1" dirty="0" smtClean="0">
                <a:solidFill>
                  <a:schemeClr val="tx1"/>
                </a:solidFill>
                <a:effectLst/>
                <a:latin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cs typeface="Times New Roman" panose="02020603050405020304" pitchFamily="18" charset="0"/>
              </a:rPr>
              <a:t>effekti</a:t>
            </a:r>
            <a:r>
              <a:rPr lang="en-US" sz="3000" b="1" dirty="0">
                <a:solidFill>
                  <a:schemeClr val="tx1"/>
                </a:solidFill>
                <a:effectLst/>
                <a:latin typeface="Times New Roman" panose="02020603050405020304" pitchFamily="18" charset="0"/>
                <a:cs typeface="Times New Roman" panose="02020603050405020304" pitchFamily="18" charset="0"/>
              </a:rPr>
              <a:t>. </a:t>
            </a:r>
            <a:r>
              <a:rPr lang="en-US" sz="3000" dirty="0">
                <a:solidFill>
                  <a:schemeClr val="tx1"/>
                </a:solidFill>
                <a:effectLst/>
                <a:latin typeface="Times New Roman" panose="02020603050405020304" pitchFamily="18" charset="0"/>
                <a:cs typeface="Times New Roman" panose="02020603050405020304" pitchFamily="18" charset="0"/>
              </a:rPr>
              <a:t>Bu </a:t>
            </a:r>
            <a:r>
              <a:rPr lang="en-US" sz="3000" dirty="0" err="1">
                <a:solidFill>
                  <a:schemeClr val="tx1"/>
                </a:solidFill>
                <a:effectLst/>
                <a:latin typeface="Times New Roman" panose="02020603050405020304" pitchFamily="18" charset="0"/>
                <a:cs typeface="Times New Roman" panose="02020603050405020304" pitchFamily="18" charset="0"/>
              </a:rPr>
              <a:t>turdagi</a:t>
            </a:r>
            <a:r>
              <a:rPr lang="en-US" sz="3000" dirty="0">
                <a:solidFill>
                  <a:schemeClr val="tx1"/>
                </a:solidFill>
                <a:effectLst/>
                <a:latin typeface="Times New Roman" panose="02020603050405020304" pitchFamily="18" charset="0"/>
                <a:cs typeface="Times New Roman" panose="02020603050405020304" pitchFamily="18" charset="0"/>
              </a:rPr>
              <a:t> </a:t>
            </a:r>
            <a:r>
              <a:rPr lang="en-US" sz="3000" dirty="0" err="1">
                <a:solidFill>
                  <a:schemeClr val="tx1"/>
                </a:solidFill>
                <a:effectLst/>
                <a:latin typeface="Times New Roman" panose="02020603050405020304" pitchFamily="18" charset="0"/>
                <a:cs typeface="Times New Roman" panose="02020603050405020304" pitchFamily="18" charset="0"/>
              </a:rPr>
              <a:t>effektlarni</a:t>
            </a:r>
            <a:r>
              <a:rPr lang="en-US" sz="3000" dirty="0">
                <a:solidFill>
                  <a:schemeClr val="tx1"/>
                </a:solidFill>
                <a:effectLst/>
                <a:latin typeface="Times New Roman" panose="02020603050405020304" pitchFamily="18" charset="0"/>
                <a:cs typeface="Times New Roman" panose="02020603050405020304" pitchFamily="18" charset="0"/>
              </a:rPr>
              <a:t> </a:t>
            </a:r>
            <a:r>
              <a:rPr lang="en-US" sz="3000" dirty="0" err="1">
                <a:solidFill>
                  <a:schemeClr val="tx1"/>
                </a:solidFill>
                <a:effectLst/>
                <a:latin typeface="Times New Roman" panose="02020603050405020304" pitchFamily="18" charset="0"/>
                <a:cs typeface="Times New Roman" panose="02020603050405020304" pitchFamily="18" charset="0"/>
              </a:rPr>
              <a:t>qo‘llaganda</a:t>
            </a:r>
            <a:r>
              <a:rPr lang="en-US" sz="3000" dirty="0">
                <a:solidFill>
                  <a:schemeClr val="tx1"/>
                </a:solidFill>
                <a:effectLst/>
                <a:latin typeface="Times New Roman" panose="02020603050405020304" pitchFamily="18" charset="0"/>
                <a:cs typeface="Times New Roman" panose="02020603050405020304" pitchFamily="18" charset="0"/>
              </a:rPr>
              <a:t> </a:t>
            </a:r>
            <a:r>
              <a:rPr lang="en-US" sz="3000" dirty="0" err="1">
                <a:solidFill>
                  <a:schemeClr val="tx1"/>
                </a:solidFill>
                <a:effectLst/>
                <a:latin typeface="Times New Roman" panose="02020603050405020304" pitchFamily="18" charset="0"/>
                <a:cs typeface="Times New Roman" panose="02020603050405020304" pitchFamily="18" charset="0"/>
              </a:rPr>
              <a:t>ob’ektlar</a:t>
            </a:r>
            <a:r>
              <a:rPr lang="en-US" sz="3000" dirty="0">
                <a:solidFill>
                  <a:schemeClr val="tx1"/>
                </a:solidFill>
                <a:effectLst/>
                <a:latin typeface="Times New Roman" panose="02020603050405020304" pitchFamily="18" charset="0"/>
                <a:cs typeface="Times New Roman" panose="02020603050405020304" pitchFamily="18" charset="0"/>
              </a:rPr>
              <a:t> </a:t>
            </a:r>
            <a:r>
              <a:rPr lang="en-US" sz="3000" dirty="0" err="1">
                <a:solidFill>
                  <a:schemeClr val="tx1"/>
                </a:solidFill>
                <a:effectLst/>
                <a:latin typeface="Times New Roman" panose="02020603050405020304" pitchFamily="18" charset="0"/>
                <a:cs typeface="Times New Roman" panose="02020603050405020304" pitchFamily="18" charset="0"/>
              </a:rPr>
              <a:t>slayddan</a:t>
            </a:r>
            <a:r>
              <a:rPr lang="en-US" sz="3000" dirty="0">
                <a:solidFill>
                  <a:schemeClr val="tx1"/>
                </a:solidFill>
                <a:effectLst/>
                <a:latin typeface="Times New Roman" panose="02020603050405020304" pitchFamily="18" charset="0"/>
                <a:cs typeface="Times New Roman" panose="02020603050405020304" pitchFamily="18" charset="0"/>
              </a:rPr>
              <a:t> </a:t>
            </a:r>
            <a:r>
              <a:rPr lang="en-US" sz="3000" dirty="0" err="1">
                <a:solidFill>
                  <a:schemeClr val="tx1"/>
                </a:solidFill>
                <a:effectLst/>
                <a:latin typeface="Times New Roman" panose="02020603050405020304" pitchFamily="18" charset="0"/>
                <a:cs typeface="Times New Roman" panose="02020603050405020304" pitchFamily="18" charset="0"/>
              </a:rPr>
              <a:t>uchib</a:t>
            </a:r>
            <a:r>
              <a:rPr lang="en-US" sz="3000" dirty="0">
                <a:solidFill>
                  <a:schemeClr val="tx1"/>
                </a:solidFill>
                <a:effectLst/>
                <a:latin typeface="Times New Roman" panose="02020603050405020304" pitchFamily="18" charset="0"/>
                <a:cs typeface="Times New Roman" panose="02020603050405020304" pitchFamily="18" charset="0"/>
              </a:rPr>
              <a:t> </a:t>
            </a:r>
            <a:r>
              <a:rPr lang="en-US" sz="3000" dirty="0" err="1">
                <a:solidFill>
                  <a:schemeClr val="tx1"/>
                </a:solidFill>
                <a:effectLst/>
                <a:latin typeface="Times New Roman" panose="02020603050405020304" pitchFamily="18" charset="0"/>
                <a:cs typeface="Times New Roman" panose="02020603050405020304" pitchFamily="18" charset="0"/>
              </a:rPr>
              <a:t>chiqishi</a:t>
            </a:r>
            <a:r>
              <a:rPr lang="en-US" sz="3000" dirty="0">
                <a:solidFill>
                  <a:schemeClr val="tx1"/>
                </a:solidFill>
                <a:effectLst/>
                <a:latin typeface="Times New Roman" panose="02020603050405020304" pitchFamily="18" charset="0"/>
                <a:cs typeface="Times New Roman" panose="02020603050405020304" pitchFamily="18" charset="0"/>
              </a:rPr>
              <a:t>, </a:t>
            </a:r>
            <a:r>
              <a:rPr lang="en-US" sz="3000" dirty="0" err="1">
                <a:solidFill>
                  <a:schemeClr val="tx1"/>
                </a:solidFill>
                <a:effectLst/>
                <a:latin typeface="Times New Roman" panose="02020603050405020304" pitchFamily="18" charset="0"/>
                <a:cs typeface="Times New Roman" panose="02020603050405020304" pitchFamily="18" charset="0"/>
              </a:rPr>
              <a:t>yo‘q</a:t>
            </a:r>
            <a:r>
              <a:rPr lang="en-US" sz="3000" dirty="0">
                <a:solidFill>
                  <a:schemeClr val="tx1"/>
                </a:solidFill>
                <a:effectLst/>
                <a:latin typeface="Times New Roman" panose="02020603050405020304" pitchFamily="18" charset="0"/>
                <a:cs typeface="Times New Roman" panose="02020603050405020304" pitchFamily="18" charset="0"/>
              </a:rPr>
              <a:t> </a:t>
            </a:r>
            <a:r>
              <a:rPr lang="en-US" sz="3000" dirty="0" err="1">
                <a:solidFill>
                  <a:schemeClr val="tx1"/>
                </a:solidFill>
                <a:effectLst/>
                <a:latin typeface="Times New Roman" panose="02020603050405020304" pitchFamily="18" charset="0"/>
                <a:cs typeface="Times New Roman" panose="02020603050405020304" pitchFamily="18" charset="0"/>
              </a:rPr>
              <a:t>bo‘lishi</a:t>
            </a:r>
            <a:r>
              <a:rPr lang="en-US" sz="3000" dirty="0">
                <a:solidFill>
                  <a:schemeClr val="tx1"/>
                </a:solidFill>
                <a:effectLst/>
                <a:latin typeface="Times New Roman" panose="02020603050405020304" pitchFamily="18" charset="0"/>
                <a:cs typeface="Times New Roman" panose="02020603050405020304" pitchFamily="18" charset="0"/>
              </a:rPr>
              <a:t> </a:t>
            </a:r>
            <a:r>
              <a:rPr lang="en-US" sz="3000" dirty="0" err="1">
                <a:solidFill>
                  <a:schemeClr val="tx1"/>
                </a:solidFill>
                <a:effectLst/>
                <a:latin typeface="Times New Roman" panose="02020603050405020304" pitchFamily="18" charset="0"/>
                <a:cs typeface="Times New Roman" panose="02020603050405020304" pitchFamily="18" charset="0"/>
              </a:rPr>
              <a:t>yoki</a:t>
            </a:r>
            <a:r>
              <a:rPr lang="en-US" sz="3000" dirty="0">
                <a:solidFill>
                  <a:schemeClr val="tx1"/>
                </a:solidFill>
                <a:effectLst/>
                <a:latin typeface="Times New Roman" panose="02020603050405020304" pitchFamily="18" charset="0"/>
                <a:cs typeface="Times New Roman" panose="02020603050405020304" pitchFamily="18" charset="0"/>
              </a:rPr>
              <a:t> </a:t>
            </a:r>
            <a:r>
              <a:rPr lang="en-US" sz="3000" dirty="0" err="1">
                <a:solidFill>
                  <a:schemeClr val="tx1"/>
                </a:solidFill>
                <a:effectLst/>
                <a:latin typeface="Times New Roman" panose="02020603050405020304" pitchFamily="18" charset="0"/>
                <a:cs typeface="Times New Roman" panose="02020603050405020304" pitchFamily="18" charset="0"/>
              </a:rPr>
              <a:t>burama</a:t>
            </a:r>
            <a:r>
              <a:rPr lang="en-US" sz="3000" dirty="0">
                <a:solidFill>
                  <a:schemeClr val="tx1"/>
                </a:solidFill>
                <a:effectLst/>
                <a:latin typeface="Times New Roman" panose="02020603050405020304" pitchFamily="18" charset="0"/>
                <a:cs typeface="Times New Roman" panose="02020603050405020304" pitchFamily="18" charset="0"/>
              </a:rPr>
              <a:t> </a:t>
            </a:r>
            <a:r>
              <a:rPr lang="en-US" sz="3000" dirty="0" err="1">
                <a:solidFill>
                  <a:schemeClr val="tx1"/>
                </a:solidFill>
                <a:effectLst/>
                <a:latin typeface="Times New Roman" panose="02020603050405020304" pitchFamily="18" charset="0"/>
                <a:cs typeface="Times New Roman" panose="02020603050405020304" pitchFamily="18" charset="0"/>
              </a:rPr>
              <a:t>chiziq</a:t>
            </a:r>
            <a:r>
              <a:rPr lang="en-US" sz="3000" dirty="0">
                <a:solidFill>
                  <a:schemeClr val="tx1"/>
                </a:solidFill>
                <a:effectLst/>
                <a:latin typeface="Times New Roman" panose="02020603050405020304" pitchFamily="18" charset="0"/>
                <a:cs typeface="Times New Roman" panose="02020603050405020304" pitchFamily="18" charset="0"/>
              </a:rPr>
              <a:t> </a:t>
            </a:r>
            <a:r>
              <a:rPr lang="en-US" sz="3000" dirty="0" err="1">
                <a:solidFill>
                  <a:schemeClr val="tx1"/>
                </a:solidFill>
                <a:effectLst/>
                <a:latin typeface="Times New Roman" panose="02020603050405020304" pitchFamily="18" charset="0"/>
                <a:cs typeface="Times New Roman" panose="02020603050405020304" pitchFamily="18" charset="0"/>
              </a:rPr>
              <a:t>bo‘ylab</a:t>
            </a:r>
            <a:r>
              <a:rPr lang="en-US" sz="3000" dirty="0">
                <a:solidFill>
                  <a:schemeClr val="tx1"/>
                </a:solidFill>
                <a:effectLst/>
                <a:latin typeface="Times New Roman" panose="02020603050405020304" pitchFamily="18" charset="0"/>
                <a:cs typeface="Times New Roman" panose="02020603050405020304" pitchFamily="18" charset="0"/>
              </a:rPr>
              <a:t> </a:t>
            </a:r>
            <a:r>
              <a:rPr lang="en-US" sz="3000" dirty="0" err="1">
                <a:solidFill>
                  <a:schemeClr val="tx1"/>
                </a:solidFill>
                <a:effectLst/>
                <a:latin typeface="Times New Roman" panose="02020603050405020304" pitchFamily="18" charset="0"/>
                <a:cs typeface="Times New Roman" panose="02020603050405020304" pitchFamily="18" charset="0"/>
              </a:rPr>
              <a:t>harakatlanib</a:t>
            </a:r>
            <a:r>
              <a:rPr lang="en-US" sz="3000" dirty="0">
                <a:solidFill>
                  <a:schemeClr val="tx1"/>
                </a:solidFill>
                <a:effectLst/>
                <a:latin typeface="Times New Roman" panose="02020603050405020304" pitchFamily="18" charset="0"/>
                <a:cs typeface="Times New Roman" panose="02020603050405020304" pitchFamily="18" charset="0"/>
              </a:rPr>
              <a:t>, </a:t>
            </a:r>
            <a:r>
              <a:rPr lang="en-US" sz="3000" dirty="0" err="1">
                <a:solidFill>
                  <a:schemeClr val="tx1"/>
                </a:solidFill>
                <a:effectLst/>
                <a:latin typeface="Times New Roman" panose="02020603050405020304" pitchFamily="18" charset="0"/>
                <a:cs typeface="Times New Roman" panose="02020603050405020304" pitchFamily="18" charset="0"/>
              </a:rPr>
              <a:t>slayddan</a:t>
            </a:r>
            <a:r>
              <a:rPr lang="en-US" sz="3000" dirty="0">
                <a:solidFill>
                  <a:schemeClr val="tx1"/>
                </a:solidFill>
                <a:effectLst/>
                <a:latin typeface="Times New Roman" panose="02020603050405020304" pitchFamily="18" charset="0"/>
                <a:cs typeface="Times New Roman" panose="02020603050405020304" pitchFamily="18" charset="0"/>
              </a:rPr>
              <a:t> </a:t>
            </a:r>
            <a:r>
              <a:rPr lang="en-US" sz="3000" dirty="0" err="1">
                <a:solidFill>
                  <a:schemeClr val="tx1"/>
                </a:solidFill>
                <a:effectLst/>
                <a:latin typeface="Times New Roman" panose="02020603050405020304" pitchFamily="18" charset="0"/>
                <a:cs typeface="Times New Roman" panose="02020603050405020304" pitchFamily="18" charset="0"/>
              </a:rPr>
              <a:t>g‘oyib</a:t>
            </a:r>
            <a:r>
              <a:rPr lang="en-US" sz="3000" dirty="0">
                <a:solidFill>
                  <a:schemeClr val="tx1"/>
                </a:solidFill>
                <a:effectLst/>
                <a:latin typeface="Times New Roman" panose="02020603050405020304" pitchFamily="18" charset="0"/>
                <a:cs typeface="Times New Roman" panose="02020603050405020304" pitchFamily="18" charset="0"/>
              </a:rPr>
              <a:t> </a:t>
            </a:r>
            <a:r>
              <a:rPr lang="en-US" sz="3000" dirty="0" err="1">
                <a:solidFill>
                  <a:schemeClr val="tx1"/>
                </a:solidFill>
                <a:effectLst/>
                <a:latin typeface="Times New Roman" panose="02020603050405020304" pitchFamily="18" charset="0"/>
                <a:cs typeface="Times New Roman" panose="02020603050405020304" pitchFamily="18" charset="0"/>
              </a:rPr>
              <a:t>bo‘lishi</a:t>
            </a:r>
            <a:r>
              <a:rPr lang="en-US" sz="3000" dirty="0">
                <a:solidFill>
                  <a:schemeClr val="tx1"/>
                </a:solidFill>
                <a:effectLst/>
                <a:latin typeface="Times New Roman" panose="02020603050405020304" pitchFamily="18" charset="0"/>
                <a:cs typeface="Times New Roman" panose="02020603050405020304" pitchFamily="18" charset="0"/>
              </a:rPr>
              <a:t> </a:t>
            </a:r>
            <a:r>
              <a:rPr lang="en-US" sz="3000" dirty="0" err="1">
                <a:solidFill>
                  <a:schemeClr val="tx1"/>
                </a:solidFill>
                <a:effectLst/>
                <a:latin typeface="Times New Roman" panose="02020603050405020304" pitchFamily="18" charset="0"/>
                <a:cs typeface="Times New Roman" panose="02020603050405020304" pitchFamily="18" charset="0"/>
              </a:rPr>
              <a:t>mumkin</a:t>
            </a:r>
            <a:r>
              <a:rPr lang="en-US" sz="3000" dirty="0" smtClean="0">
                <a:solidFill>
                  <a:schemeClr val="tx1"/>
                </a:solidFill>
                <a:effectLst/>
                <a:latin typeface="Times New Roman" panose="02020603050405020304" pitchFamily="18" charset="0"/>
                <a:cs typeface="Times New Roman" panose="02020603050405020304" pitchFamily="18" charset="0"/>
              </a:rPr>
              <a:t>.</a:t>
            </a:r>
            <a:endParaRPr lang="ru-RU" sz="3000" b="1" dirty="0">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30640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467544" y="2924944"/>
            <a:ext cx="8280920" cy="3744416"/>
          </a:xfrm>
          <a:prstGeom prst="rect">
            <a:avLst/>
          </a:prstGeom>
        </p:spPr>
      </p:pic>
      <p:sp>
        <p:nvSpPr>
          <p:cNvPr id="5" name="Заголовок 2"/>
          <p:cNvSpPr>
            <a:spLocks noGrp="1"/>
          </p:cNvSpPr>
          <p:nvPr>
            <p:ph type="title"/>
          </p:nvPr>
        </p:nvSpPr>
        <p:spPr>
          <a:xfrm>
            <a:off x="1763688" y="261879"/>
            <a:ext cx="6984776" cy="2303025"/>
          </a:xfrm>
        </p:spPr>
        <p:style>
          <a:lnRef idx="2">
            <a:schemeClr val="accent2"/>
          </a:lnRef>
          <a:fillRef idx="1">
            <a:schemeClr val="lt1"/>
          </a:fillRef>
          <a:effectRef idx="0">
            <a:schemeClr val="accent2"/>
          </a:effectRef>
          <a:fontRef idx="minor">
            <a:schemeClr val="dk1"/>
          </a:fontRef>
        </p:style>
        <p:txBody>
          <a:bodyPr>
            <a:noAutofit/>
          </a:bodyPr>
          <a:lstStyle/>
          <a:p>
            <a:r>
              <a:rPr lang="en-US" sz="3000" b="1" dirty="0" err="1" smtClean="0">
                <a:solidFill>
                  <a:schemeClr val="tx1"/>
                </a:solidFill>
                <a:effectLst/>
                <a:latin typeface="Times New Roman" panose="02020603050405020304" pitchFamily="18" charset="0"/>
                <a:cs typeface="Times New Roman" panose="02020603050405020304" pitchFamily="18" charset="0"/>
              </a:rPr>
              <a:t>Animatsiya</a:t>
            </a:r>
            <a:r>
              <a:rPr lang="en-US" sz="3000" b="1" dirty="0" smtClean="0">
                <a:solidFill>
                  <a:schemeClr val="tx1"/>
                </a:solidFill>
                <a:effectLst/>
                <a:latin typeface="Times New Roman" panose="02020603050405020304" pitchFamily="18" charset="0"/>
                <a:cs typeface="Times New Roman" panose="02020603050405020304" pitchFamily="18" charset="0"/>
              </a:rPr>
              <a:t> </a:t>
            </a:r>
            <a:r>
              <a:rPr lang="en-US" sz="3000" b="1" dirty="0" err="1" smtClean="0">
                <a:solidFill>
                  <a:schemeClr val="tx1"/>
                </a:solidFill>
                <a:effectLst/>
                <a:latin typeface="Times New Roman" panose="02020603050405020304" pitchFamily="18" charset="0"/>
                <a:cs typeface="Times New Roman" panose="02020603050405020304" pitchFamily="18" charset="0"/>
              </a:rPr>
              <a:t>effektlari</a:t>
            </a:r>
            <a:r>
              <a:rPr lang="uz-Cyrl-UZ" sz="3000" b="1" dirty="0" smtClean="0">
                <a:solidFill>
                  <a:schemeClr val="tx1"/>
                </a:solidFill>
                <a:effectLst/>
                <a:latin typeface="Times New Roman" panose="02020603050405020304" pitchFamily="18" charset="0"/>
                <a:cs typeface="Times New Roman" panose="02020603050405020304" pitchFamily="18" charset="0"/>
              </a:rPr>
              <a:t/>
            </a:r>
            <a:br>
              <a:rPr lang="uz-Cyrl-UZ" sz="3000" b="1" dirty="0" smtClean="0">
                <a:solidFill>
                  <a:schemeClr val="tx1"/>
                </a:solidFill>
                <a:effectLst/>
                <a:latin typeface="Times New Roman" panose="02020603050405020304" pitchFamily="18" charset="0"/>
                <a:cs typeface="Times New Roman" panose="02020603050405020304" pitchFamily="18" charset="0"/>
              </a:rPr>
            </a:br>
            <a:r>
              <a:rPr lang="en-US" sz="3000" b="1" dirty="0" err="1">
                <a:solidFill>
                  <a:schemeClr val="tx1"/>
                </a:solidFill>
                <a:effectLst/>
                <a:latin typeface="Times New Roman" panose="02020603050405020304" pitchFamily="18" charset="0"/>
                <a:cs typeface="Times New Roman" panose="02020603050405020304" pitchFamily="18" charset="0"/>
              </a:rPr>
              <a:t>Ajralib</a:t>
            </a:r>
            <a:r>
              <a:rPr lang="en-US" sz="3000" b="1" dirty="0">
                <a:solidFill>
                  <a:schemeClr val="tx1"/>
                </a:solidFill>
                <a:effectLst/>
                <a:latin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cs typeface="Times New Roman" panose="02020603050405020304" pitchFamily="18" charset="0"/>
              </a:rPr>
              <a:t>chiqish</a:t>
            </a:r>
            <a:r>
              <a:rPr lang="en-US" sz="3000" b="1" dirty="0">
                <a:solidFill>
                  <a:schemeClr val="tx1"/>
                </a:solidFill>
                <a:effectLst/>
                <a:latin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cs typeface="Times New Roman" panose="02020603050405020304" pitchFamily="18" charset="0"/>
              </a:rPr>
              <a:t>effekti</a:t>
            </a:r>
            <a:r>
              <a:rPr lang="en-US" sz="3000" b="1" dirty="0">
                <a:solidFill>
                  <a:schemeClr val="tx1"/>
                </a:solidFill>
                <a:effectLst/>
                <a:latin typeface="Times New Roman" panose="02020603050405020304" pitchFamily="18" charset="0"/>
                <a:cs typeface="Times New Roman" panose="02020603050405020304" pitchFamily="18" charset="0"/>
              </a:rPr>
              <a:t>. </a:t>
            </a:r>
            <a:r>
              <a:rPr lang="en-US" sz="3000" dirty="0">
                <a:solidFill>
                  <a:schemeClr val="tx1"/>
                </a:solidFill>
                <a:effectLst/>
                <a:latin typeface="Times New Roman" panose="02020603050405020304" pitchFamily="18" charset="0"/>
                <a:cs typeface="Times New Roman" panose="02020603050405020304" pitchFamily="18" charset="0"/>
              </a:rPr>
              <a:t>Bu </a:t>
            </a:r>
            <a:r>
              <a:rPr lang="en-US" sz="3000" dirty="0" err="1">
                <a:solidFill>
                  <a:schemeClr val="tx1"/>
                </a:solidFill>
                <a:effectLst/>
                <a:latin typeface="Times New Roman" panose="02020603050405020304" pitchFamily="18" charset="0"/>
                <a:cs typeface="Times New Roman" panose="02020603050405020304" pitchFamily="18" charset="0"/>
              </a:rPr>
              <a:t>effektda</a:t>
            </a:r>
            <a:r>
              <a:rPr lang="en-US" sz="3000" dirty="0">
                <a:solidFill>
                  <a:schemeClr val="tx1"/>
                </a:solidFill>
                <a:effectLst/>
                <a:latin typeface="Times New Roman" panose="02020603050405020304" pitchFamily="18" charset="0"/>
                <a:cs typeface="Times New Roman" panose="02020603050405020304" pitchFamily="18" charset="0"/>
              </a:rPr>
              <a:t> </a:t>
            </a:r>
            <a:r>
              <a:rPr lang="en-US" sz="3000" dirty="0" err="1">
                <a:solidFill>
                  <a:schemeClr val="tx1"/>
                </a:solidFill>
                <a:effectLst/>
                <a:latin typeface="Times New Roman" panose="02020603050405020304" pitchFamily="18" charset="0"/>
                <a:cs typeface="Times New Roman" panose="02020603050405020304" pitchFamily="18" charset="0"/>
              </a:rPr>
              <a:t>ob’ekt</a:t>
            </a:r>
            <a:r>
              <a:rPr lang="en-US" sz="3000" dirty="0">
                <a:solidFill>
                  <a:schemeClr val="tx1"/>
                </a:solidFill>
                <a:effectLst/>
                <a:latin typeface="Times New Roman" panose="02020603050405020304" pitchFamily="18" charset="0"/>
                <a:cs typeface="Times New Roman" panose="02020603050405020304" pitchFamily="18" charset="0"/>
              </a:rPr>
              <a:t> </a:t>
            </a:r>
            <a:r>
              <a:rPr lang="en-US" sz="3000" dirty="0" err="1">
                <a:solidFill>
                  <a:schemeClr val="tx1"/>
                </a:solidFill>
                <a:effectLst/>
                <a:latin typeface="Times New Roman" panose="02020603050405020304" pitchFamily="18" charset="0"/>
                <a:cs typeface="Times New Roman" panose="02020603050405020304" pitchFamily="18" charset="0"/>
              </a:rPr>
              <a:t>o‘lchami</a:t>
            </a:r>
            <a:r>
              <a:rPr lang="en-US" sz="3000" dirty="0">
                <a:solidFill>
                  <a:schemeClr val="tx1"/>
                </a:solidFill>
                <a:effectLst/>
                <a:latin typeface="Times New Roman" panose="02020603050405020304" pitchFamily="18" charset="0"/>
                <a:cs typeface="Times New Roman" panose="02020603050405020304" pitchFamily="18" charset="0"/>
              </a:rPr>
              <a:t> </a:t>
            </a:r>
            <a:r>
              <a:rPr lang="en-US" sz="3000" dirty="0" err="1">
                <a:solidFill>
                  <a:schemeClr val="tx1"/>
                </a:solidFill>
                <a:effectLst/>
                <a:latin typeface="Times New Roman" panose="02020603050405020304" pitchFamily="18" charset="0"/>
                <a:cs typeface="Times New Roman" panose="02020603050405020304" pitchFamily="18" charset="0"/>
              </a:rPr>
              <a:t>kattalashishi</a:t>
            </a:r>
            <a:r>
              <a:rPr lang="en-US" sz="3000" dirty="0">
                <a:solidFill>
                  <a:schemeClr val="tx1"/>
                </a:solidFill>
                <a:effectLst/>
                <a:latin typeface="Times New Roman" panose="02020603050405020304" pitchFamily="18" charset="0"/>
                <a:cs typeface="Times New Roman" panose="02020603050405020304" pitchFamily="18" charset="0"/>
              </a:rPr>
              <a:t> </a:t>
            </a:r>
            <a:r>
              <a:rPr lang="en-US" sz="3000" dirty="0" err="1">
                <a:solidFill>
                  <a:schemeClr val="tx1"/>
                </a:solidFill>
                <a:effectLst/>
                <a:latin typeface="Times New Roman" panose="02020603050405020304" pitchFamily="18" charset="0"/>
                <a:cs typeface="Times New Roman" panose="02020603050405020304" pitchFamily="18" charset="0"/>
              </a:rPr>
              <a:t>yoki</a:t>
            </a:r>
            <a:r>
              <a:rPr lang="en-US" sz="3000" dirty="0">
                <a:solidFill>
                  <a:schemeClr val="tx1"/>
                </a:solidFill>
                <a:effectLst/>
                <a:latin typeface="Times New Roman" panose="02020603050405020304" pitchFamily="18" charset="0"/>
                <a:cs typeface="Times New Roman" panose="02020603050405020304" pitchFamily="18" charset="0"/>
              </a:rPr>
              <a:t> </a:t>
            </a:r>
            <a:r>
              <a:rPr lang="en-US" sz="3000" dirty="0" err="1">
                <a:solidFill>
                  <a:schemeClr val="tx1"/>
                </a:solidFill>
                <a:effectLst/>
                <a:latin typeface="Times New Roman" panose="02020603050405020304" pitchFamily="18" charset="0"/>
                <a:cs typeface="Times New Roman" panose="02020603050405020304" pitchFamily="18" charset="0"/>
              </a:rPr>
              <a:t>kichiklashishi</a:t>
            </a:r>
            <a:r>
              <a:rPr lang="en-US" sz="3000" dirty="0">
                <a:solidFill>
                  <a:schemeClr val="tx1"/>
                </a:solidFill>
                <a:effectLst/>
                <a:latin typeface="Times New Roman" panose="02020603050405020304" pitchFamily="18" charset="0"/>
                <a:cs typeface="Times New Roman" panose="02020603050405020304" pitchFamily="18" charset="0"/>
              </a:rPr>
              <a:t>, </a:t>
            </a:r>
            <a:r>
              <a:rPr lang="en-US" sz="3000" dirty="0" err="1">
                <a:solidFill>
                  <a:schemeClr val="tx1"/>
                </a:solidFill>
                <a:effectLst/>
                <a:latin typeface="Times New Roman" panose="02020603050405020304" pitchFamily="18" charset="0"/>
                <a:cs typeface="Times New Roman" panose="02020603050405020304" pitchFamily="18" charset="0"/>
              </a:rPr>
              <a:t>rangi</a:t>
            </a:r>
            <a:r>
              <a:rPr lang="en-US" sz="3000" dirty="0">
                <a:solidFill>
                  <a:schemeClr val="tx1"/>
                </a:solidFill>
                <a:effectLst/>
                <a:latin typeface="Times New Roman" panose="02020603050405020304" pitchFamily="18" charset="0"/>
                <a:cs typeface="Times New Roman" panose="02020603050405020304" pitchFamily="18" charset="0"/>
              </a:rPr>
              <a:t> </a:t>
            </a:r>
            <a:r>
              <a:rPr lang="en-US" sz="3000" dirty="0" err="1">
                <a:solidFill>
                  <a:schemeClr val="tx1"/>
                </a:solidFill>
                <a:effectLst/>
                <a:latin typeface="Times New Roman" panose="02020603050405020304" pitchFamily="18" charset="0"/>
                <a:cs typeface="Times New Roman" panose="02020603050405020304" pitchFamily="18" charset="0"/>
              </a:rPr>
              <a:t>o‘zgarishi</a:t>
            </a:r>
            <a:r>
              <a:rPr lang="en-US" sz="3000" dirty="0">
                <a:solidFill>
                  <a:schemeClr val="tx1"/>
                </a:solidFill>
                <a:effectLst/>
                <a:latin typeface="Times New Roman" panose="02020603050405020304" pitchFamily="18" charset="0"/>
                <a:cs typeface="Times New Roman" panose="02020603050405020304" pitchFamily="18" charset="0"/>
              </a:rPr>
              <a:t> </a:t>
            </a:r>
            <a:r>
              <a:rPr lang="en-US" sz="3000" dirty="0" err="1">
                <a:solidFill>
                  <a:schemeClr val="tx1"/>
                </a:solidFill>
                <a:effectLst/>
                <a:latin typeface="Times New Roman" panose="02020603050405020304" pitchFamily="18" charset="0"/>
                <a:cs typeface="Times New Roman" panose="02020603050405020304" pitchFamily="18" charset="0"/>
              </a:rPr>
              <a:t>yoki</a:t>
            </a:r>
            <a:r>
              <a:rPr lang="en-US" sz="3000" dirty="0">
                <a:solidFill>
                  <a:schemeClr val="tx1"/>
                </a:solidFill>
                <a:effectLst/>
                <a:latin typeface="Times New Roman" panose="02020603050405020304" pitchFamily="18" charset="0"/>
                <a:cs typeface="Times New Roman" panose="02020603050405020304" pitchFamily="18" charset="0"/>
              </a:rPr>
              <a:t> </a:t>
            </a:r>
            <a:r>
              <a:rPr lang="en-US" sz="3000" dirty="0" err="1">
                <a:solidFill>
                  <a:schemeClr val="tx1"/>
                </a:solidFill>
                <a:effectLst/>
                <a:latin typeface="Times New Roman" panose="02020603050405020304" pitchFamily="18" charset="0"/>
                <a:cs typeface="Times New Roman" panose="02020603050405020304" pitchFamily="18" charset="0"/>
              </a:rPr>
              <a:t>ob’ekt</a:t>
            </a:r>
            <a:r>
              <a:rPr lang="en-US" sz="3000" dirty="0">
                <a:solidFill>
                  <a:schemeClr val="tx1"/>
                </a:solidFill>
                <a:effectLst/>
                <a:latin typeface="Times New Roman" panose="02020603050405020304" pitchFamily="18" charset="0"/>
                <a:cs typeface="Times New Roman" panose="02020603050405020304" pitchFamily="18" charset="0"/>
              </a:rPr>
              <a:t> </a:t>
            </a:r>
            <a:r>
              <a:rPr lang="en-US" sz="3000" dirty="0" err="1">
                <a:solidFill>
                  <a:schemeClr val="tx1"/>
                </a:solidFill>
                <a:effectLst/>
                <a:latin typeface="Times New Roman" panose="02020603050405020304" pitchFamily="18" charset="0"/>
                <a:cs typeface="Times New Roman" panose="02020603050405020304" pitchFamily="18" charset="0"/>
              </a:rPr>
              <a:t>o‘z</a:t>
            </a:r>
            <a:r>
              <a:rPr lang="en-US" sz="3000" dirty="0">
                <a:solidFill>
                  <a:schemeClr val="tx1"/>
                </a:solidFill>
                <a:effectLst/>
                <a:latin typeface="Times New Roman" panose="02020603050405020304" pitchFamily="18" charset="0"/>
                <a:cs typeface="Times New Roman" panose="02020603050405020304" pitchFamily="18" charset="0"/>
              </a:rPr>
              <a:t> </a:t>
            </a:r>
            <a:r>
              <a:rPr lang="en-US" sz="3000" dirty="0" err="1">
                <a:solidFill>
                  <a:schemeClr val="tx1"/>
                </a:solidFill>
                <a:effectLst/>
                <a:latin typeface="Times New Roman" panose="02020603050405020304" pitchFamily="18" charset="0"/>
                <a:cs typeface="Times New Roman" panose="02020603050405020304" pitchFamily="18" charset="0"/>
              </a:rPr>
              <a:t>markazi</a:t>
            </a:r>
            <a:r>
              <a:rPr lang="en-US" sz="3000" dirty="0">
                <a:solidFill>
                  <a:schemeClr val="tx1"/>
                </a:solidFill>
                <a:effectLst/>
                <a:latin typeface="Times New Roman" panose="02020603050405020304" pitchFamily="18" charset="0"/>
                <a:cs typeface="Times New Roman" panose="02020603050405020304" pitchFamily="18" charset="0"/>
              </a:rPr>
              <a:t> </a:t>
            </a:r>
            <a:r>
              <a:rPr lang="en-US" sz="3000" dirty="0" err="1">
                <a:solidFill>
                  <a:schemeClr val="tx1"/>
                </a:solidFill>
                <a:effectLst/>
                <a:latin typeface="Times New Roman" panose="02020603050405020304" pitchFamily="18" charset="0"/>
                <a:cs typeface="Times New Roman" panose="02020603050405020304" pitchFamily="18" charset="0"/>
              </a:rPr>
              <a:t>doirasida</a:t>
            </a:r>
            <a:r>
              <a:rPr lang="en-US" sz="3000" dirty="0">
                <a:solidFill>
                  <a:schemeClr val="tx1"/>
                </a:solidFill>
                <a:effectLst/>
                <a:latin typeface="Times New Roman" panose="02020603050405020304" pitchFamily="18" charset="0"/>
                <a:cs typeface="Times New Roman" panose="02020603050405020304" pitchFamily="18" charset="0"/>
              </a:rPr>
              <a:t> </a:t>
            </a:r>
            <a:r>
              <a:rPr lang="en-US" sz="3000" dirty="0" err="1">
                <a:solidFill>
                  <a:schemeClr val="tx1"/>
                </a:solidFill>
                <a:effectLst/>
                <a:latin typeface="Times New Roman" panose="02020603050405020304" pitchFamily="18" charset="0"/>
                <a:cs typeface="Times New Roman" panose="02020603050405020304" pitchFamily="18" charset="0"/>
              </a:rPr>
              <a:t>aylanishi</a:t>
            </a:r>
            <a:r>
              <a:rPr lang="en-US" sz="3000" dirty="0">
                <a:solidFill>
                  <a:schemeClr val="tx1"/>
                </a:solidFill>
                <a:effectLst/>
                <a:latin typeface="Times New Roman" panose="02020603050405020304" pitchFamily="18" charset="0"/>
                <a:cs typeface="Times New Roman" panose="02020603050405020304" pitchFamily="18" charset="0"/>
              </a:rPr>
              <a:t> </a:t>
            </a:r>
            <a:r>
              <a:rPr lang="en-US" sz="3000" dirty="0" err="1">
                <a:solidFill>
                  <a:schemeClr val="tx1"/>
                </a:solidFill>
                <a:effectLst/>
                <a:latin typeface="Times New Roman" panose="02020603050405020304" pitchFamily="18" charset="0"/>
                <a:cs typeface="Times New Roman" panose="02020603050405020304" pitchFamily="18" charset="0"/>
              </a:rPr>
              <a:t>mumkin</a:t>
            </a:r>
            <a:r>
              <a:rPr lang="en-US" sz="3000" dirty="0" smtClean="0">
                <a:solidFill>
                  <a:schemeClr val="tx1"/>
                </a:solidFill>
                <a:effectLst/>
                <a:latin typeface="Times New Roman" panose="02020603050405020304" pitchFamily="18" charset="0"/>
                <a:cs typeface="Times New Roman" panose="02020603050405020304" pitchFamily="18" charset="0"/>
              </a:rPr>
              <a:t>.</a:t>
            </a:r>
            <a:endParaRPr lang="ru-RU" sz="3000" b="1" dirty="0">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43003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83568" y="1556792"/>
            <a:ext cx="7704856" cy="2448272"/>
          </a:xfrm>
        </p:spPr>
        <p:txBody>
          <a:bodyPr>
            <a:normAutofit lnSpcReduction="10000"/>
          </a:bodyPr>
          <a:lstStyle/>
          <a:p>
            <a:pPr algn="just"/>
            <a:r>
              <a:rPr lang="en-US" b="1" dirty="0" err="1" smtClean="0">
                <a:solidFill>
                  <a:schemeClr val="tx1"/>
                </a:solidFill>
                <a:latin typeface="Times New Roman" panose="02020603050405020304" pitchFamily="18" charset="0"/>
                <a:cs typeface="Times New Roman" panose="02020603050405020304" pitchFamily="18" charset="0"/>
              </a:rPr>
              <a:t>Ko‘chish</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yo‘li</a:t>
            </a:r>
            <a:r>
              <a:rPr lang="en-US" b="1" dirty="0">
                <a:solidFill>
                  <a:schemeClr val="tx1"/>
                </a:solidFill>
                <a:latin typeface="Times New Roman" panose="02020603050405020304" pitchFamily="18" charset="0"/>
                <a:cs typeface="Times New Roman" panose="02020603050405020304" pitchFamily="18" charset="0"/>
              </a:rPr>
              <a:t>. </a:t>
            </a:r>
            <a:r>
              <a:rPr lang="en-US" dirty="0">
                <a:solidFill>
                  <a:schemeClr val="tx1"/>
                </a:solidFill>
                <a:latin typeface="Times New Roman" panose="02020603050405020304" pitchFamily="18" charset="0"/>
                <a:cs typeface="Times New Roman" panose="02020603050405020304" pitchFamily="18" charset="0"/>
              </a:rPr>
              <a:t>Bu </a:t>
            </a:r>
            <a:r>
              <a:rPr lang="en-US" dirty="0" err="1">
                <a:solidFill>
                  <a:schemeClr val="tx1"/>
                </a:solidFill>
                <a:latin typeface="Times New Roman" panose="02020603050405020304" pitchFamily="18" charset="0"/>
                <a:cs typeface="Times New Roman" panose="02020603050405020304" pitchFamily="18" charset="0"/>
              </a:rPr>
              <a:t>effektdan</a:t>
            </a:r>
            <a:r>
              <a:rPr lang="en-US" dirty="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ob’ektni</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tepaga</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pastga</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chapga</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yoki</a:t>
            </a:r>
            <a:r>
              <a:rPr lang="en-US" dirty="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o‘ngga</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ko‘chirishda</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yoki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doira</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va</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yulduz</a:t>
            </a:r>
            <a:r>
              <a:rPr lang="en-US" dirty="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ko‘rinishidagi</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traektoriya</a:t>
            </a:r>
            <a:r>
              <a:rPr lang="en-US" dirty="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bo‘yicha</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harakatlantirishda</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foydalanish</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mumkin</a:t>
            </a:r>
            <a:r>
              <a:rPr lang="en-US" dirty="0" smtClean="0">
                <a:solidFill>
                  <a:schemeClr val="tx1"/>
                </a:solidFill>
                <a:latin typeface="Times New Roman" panose="02020603050405020304" pitchFamily="18" charset="0"/>
                <a:cs typeface="Times New Roman" panose="02020603050405020304" pitchFamily="18" charset="0"/>
              </a:rPr>
              <a:t>.</a:t>
            </a:r>
            <a:endParaRPr lang="ru-RU" dirty="0">
              <a:solidFill>
                <a:schemeClr val="tx1"/>
              </a:solidFill>
              <a:latin typeface="Times New Roman" panose="02020603050405020304" pitchFamily="18" charset="0"/>
              <a:cs typeface="Times New Roman" panose="02020603050405020304" pitchFamily="18" charset="0"/>
            </a:endParaRPr>
          </a:p>
        </p:txBody>
      </p:sp>
      <p:pic>
        <p:nvPicPr>
          <p:cNvPr id="4" name="Рисунок 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221088"/>
            <a:ext cx="82804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Заголовок 2"/>
          <p:cNvSpPr>
            <a:spLocks noGrp="1"/>
          </p:cNvSpPr>
          <p:nvPr>
            <p:ph type="title"/>
          </p:nvPr>
        </p:nvSpPr>
        <p:spPr>
          <a:xfrm>
            <a:off x="2123728" y="189871"/>
            <a:ext cx="6804248" cy="1150897"/>
          </a:xfrm>
        </p:spPr>
        <p:style>
          <a:lnRef idx="2">
            <a:schemeClr val="accent2"/>
          </a:lnRef>
          <a:fillRef idx="1">
            <a:schemeClr val="lt1"/>
          </a:fillRef>
          <a:effectRef idx="0">
            <a:schemeClr val="accent2"/>
          </a:effectRef>
          <a:fontRef idx="minor">
            <a:schemeClr val="dk1"/>
          </a:fontRef>
        </p:style>
        <p:txBody>
          <a:bodyPr/>
          <a:lstStyle/>
          <a:p>
            <a:r>
              <a:rPr lang="en-US" b="1" dirty="0" err="1" smtClean="0">
                <a:solidFill>
                  <a:schemeClr val="tx1"/>
                </a:solidFill>
                <a:latin typeface="Times New Roman" panose="02020603050405020304" pitchFamily="18" charset="0"/>
                <a:cs typeface="Times New Roman" panose="02020603050405020304" pitchFamily="18" charset="0"/>
              </a:rPr>
              <a:t>Animatsiya</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effektlari</a:t>
            </a:r>
            <a:endParaRPr lang="ru-RU"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48233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33264" y="4653137"/>
            <a:ext cx="8659216" cy="1872208"/>
          </a:xfrm>
        </p:spPr>
        <p:txBody>
          <a:bodyPr>
            <a:normAutofit lnSpcReduction="10000"/>
          </a:bodyPr>
          <a:lstStyle/>
          <a:p>
            <a:pPr algn="just"/>
            <a:r>
              <a:rPr lang="en-US" dirty="0">
                <a:solidFill>
                  <a:schemeClr val="tx1"/>
                </a:solidFill>
                <a:latin typeface="Times New Roman" panose="02020603050405020304" pitchFamily="18" charset="0"/>
                <a:cs typeface="Times New Roman" panose="02020603050405020304" pitchFamily="18" charset="0"/>
              </a:rPr>
              <a:t>Agar </a:t>
            </a:r>
            <a:r>
              <a:rPr lang="en-US" dirty="0" err="1">
                <a:solidFill>
                  <a:schemeClr val="tx1"/>
                </a:solidFill>
                <a:latin typeface="Times New Roman" panose="02020603050405020304" pitchFamily="18" charset="0"/>
                <a:cs typeface="Times New Roman" panose="02020603050405020304" pitchFamily="18" charset="0"/>
              </a:rPr>
              <a:t>kirish</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chiqish</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ajralish</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yoki</a:t>
            </a:r>
            <a:r>
              <a:rPr lang="en-US" dirty="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ko‘chish</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effektlari</a:t>
            </a:r>
            <a:r>
              <a:rPr lang="en-US" dirty="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ko‘rinmasa</a:t>
            </a:r>
            <a:r>
              <a:rPr lang="en-US" dirty="0">
                <a:solidFill>
                  <a:schemeClr val="tx1"/>
                </a:solidFill>
                <a:latin typeface="Times New Roman" panose="02020603050405020304" pitchFamily="18" charset="0"/>
                <a:cs typeface="Times New Roman" panose="02020603050405020304" pitchFamily="18" charset="0"/>
              </a:rPr>
              <a:t>, </a:t>
            </a:r>
            <a:r>
              <a:rPr lang="ru-RU" b="1" dirty="0">
                <a:solidFill>
                  <a:schemeClr val="tx1"/>
                </a:solidFill>
                <a:latin typeface="Times New Roman" panose="02020603050405020304" pitchFamily="18" charset="0"/>
                <a:cs typeface="Times New Roman" panose="02020603050405020304" pitchFamily="18" charset="0"/>
              </a:rPr>
              <a:t>Дополнительные эффекты </a:t>
            </a:r>
            <a:r>
              <a:rPr lang="ru-RU" b="1" dirty="0" smtClean="0">
                <a:solidFill>
                  <a:schemeClr val="tx1"/>
                </a:solidFill>
                <a:latin typeface="Times New Roman" panose="02020603050405020304" pitchFamily="18" charset="0"/>
                <a:cs typeface="Times New Roman" panose="02020603050405020304" pitchFamily="18" charset="0"/>
              </a:rPr>
              <a:t>входа</a:t>
            </a:r>
            <a:r>
              <a:rPr lang="en-US" b="1"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tugmachasi</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yordamidan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foydalanish</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mumkin</a:t>
            </a:r>
            <a:r>
              <a:rPr lang="en-US" dirty="0" smtClean="0">
                <a:solidFill>
                  <a:schemeClr val="tx1"/>
                </a:solidFill>
                <a:latin typeface="Times New Roman" panose="02020603050405020304" pitchFamily="18" charset="0"/>
                <a:cs typeface="Times New Roman" panose="02020603050405020304" pitchFamily="18" charset="0"/>
              </a:rPr>
              <a:t>.</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3" name="Заголовок 2"/>
          <p:cNvSpPr>
            <a:spLocks noGrp="1"/>
          </p:cNvSpPr>
          <p:nvPr>
            <p:ph type="title"/>
          </p:nvPr>
        </p:nvSpPr>
        <p:spPr/>
        <p:txBody>
          <a:bodyPr/>
          <a:lstStyle/>
          <a:p>
            <a:endParaRPr lang="ru-RU"/>
          </a:p>
        </p:txBody>
      </p:sp>
      <p:pic>
        <p:nvPicPr>
          <p:cNvPr id="4" name="Рисунок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4624"/>
            <a:ext cx="8928992"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69466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87361" y="2079332"/>
            <a:ext cx="8784976" cy="4176464"/>
          </a:xfrm>
        </p:spPr>
        <p:txBody>
          <a:bodyPr>
            <a:normAutofit/>
          </a:bodyPr>
          <a:lstStyle/>
          <a:p>
            <a:pPr marL="0" indent="0" algn="just">
              <a:buNone/>
            </a:pP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Infografika</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a:t>
            </a:r>
            <a:r>
              <a:rPr lang="en-US" sz="2400" dirty="0" err="1">
                <a:solidFill>
                  <a:schemeClr val="tx1"/>
                </a:solidFill>
                <a:latin typeface="Times New Roman" panose="02020603050405020304" pitchFamily="18" charset="0"/>
                <a:cs typeface="Times New Roman" panose="02020603050405020304" pitchFamily="18" charset="0"/>
              </a:rPr>
              <a:t>lotin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Informatio</a:t>
            </a:r>
            <a:r>
              <a:rPr lang="en-US" sz="2400" dirty="0">
                <a:solidFill>
                  <a:schemeClr val="tx1"/>
                </a:solidFill>
                <a:latin typeface="Times New Roman" panose="02020603050405020304" pitchFamily="18" charset="0"/>
                <a:cs typeface="Times New Roman" panose="02020603050405020304" pitchFamily="18" charset="0"/>
              </a:rPr>
              <a:t> – </a:t>
            </a:r>
            <a:r>
              <a:rPr lang="en-US" sz="2400" dirty="0" err="1">
                <a:solidFill>
                  <a:schemeClr val="tx1"/>
                </a:solidFill>
                <a:latin typeface="Times New Roman" panose="02020603050405020304" pitchFamily="18" charset="0"/>
                <a:cs typeface="Times New Roman" panose="02020603050405020304" pitchFamily="18" charset="0"/>
              </a:rPr>
              <a:t>xabardor</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qilish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aniqlik</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kiritish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ta’riflash</a:t>
            </a:r>
            <a:r>
              <a:rPr lang="en-US" sz="2400" dirty="0">
                <a:solidFill>
                  <a:schemeClr val="tx1"/>
                </a:solidFill>
                <a:latin typeface="Times New Roman" panose="02020603050405020304" pitchFamily="18" charset="0"/>
                <a:cs typeface="Times New Roman" panose="02020603050405020304" pitchFamily="18" charset="0"/>
              </a:rPr>
              <a:t>) – </a:t>
            </a:r>
            <a:r>
              <a:rPr lang="en-US" sz="2400" dirty="0" err="1">
                <a:solidFill>
                  <a:schemeClr val="tx1"/>
                </a:solidFill>
                <a:latin typeface="Times New Roman" panose="02020603050405020304" pitchFamily="18" charset="0"/>
                <a:cs typeface="Times New Roman" panose="02020603050405020304" pitchFamily="18" charset="0"/>
              </a:rPr>
              <a:t>bu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murakkab</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katta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hajmdagi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ma’lumotlarni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tez</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aniq</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taqdim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qilishga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mo‘ljallangan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ma’lumotlarning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grafik</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interpretatsiyasi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shakli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ma’lumot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beruvchi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grafik</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dizayn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hisoblanadi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Infografika</a:t>
            </a:r>
            <a:r>
              <a:rPr lang="en-US" sz="2400" dirty="0">
                <a:solidFill>
                  <a:schemeClr val="tx1"/>
                </a:solidFill>
                <a:latin typeface="Times New Roman" panose="02020603050405020304" pitchFamily="18" charset="0"/>
                <a:cs typeface="Times New Roman" panose="02020603050405020304" pitchFamily="18" charset="0"/>
              </a:rPr>
              <a:t> - </a:t>
            </a:r>
            <a:r>
              <a:rPr lang="en-US" sz="2400" dirty="0" err="1">
                <a:solidFill>
                  <a:schemeClr val="tx1"/>
                </a:solidFill>
                <a:latin typeface="Times New Roman" panose="02020603050405020304" pitchFamily="18" charset="0"/>
                <a:cs typeface="Times New Roman" panose="02020603050405020304" pitchFamily="18" charset="0"/>
              </a:rPr>
              <a:t>bu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ma'lumotlarni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taqdim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etishning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ajoyib</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usuli</a:t>
            </a:r>
            <a:r>
              <a:rPr lang="en-US" sz="2400" dirty="0" smtClean="0">
                <a:solidFill>
                  <a:schemeClr val="tx1"/>
                </a:solidFill>
                <a:latin typeface="Times New Roman" panose="02020603050405020304" pitchFamily="18" charset="0"/>
                <a:cs typeface="Times New Roman" panose="02020603050405020304" pitchFamily="18" charset="0"/>
              </a:rPr>
              <a:t>.</a:t>
            </a:r>
          </a:p>
          <a:p>
            <a:pPr marL="0" indent="0" algn="just">
              <a:buNone/>
            </a:pP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Infografikaning</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turlari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Shunday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qilib</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barcha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infografika</a:t>
            </a:r>
            <a:r>
              <a:rPr lang="en-US" sz="2400" dirty="0">
                <a:solidFill>
                  <a:schemeClr val="tx1"/>
                </a:solidFill>
                <a:latin typeface="Times New Roman" panose="02020603050405020304" pitchFamily="18" charset="0"/>
                <a:cs typeface="Times New Roman" panose="02020603050405020304" pitchFamily="18" charset="0"/>
              </a:rPr>
              <a:t> 4 </a:t>
            </a:r>
            <a:r>
              <a:rPr lang="en-US" sz="2400" dirty="0" err="1">
                <a:solidFill>
                  <a:schemeClr val="tx1"/>
                </a:solidFill>
                <a:latin typeface="Times New Roman" panose="02020603050405020304" pitchFamily="18" charset="0"/>
                <a:cs typeface="Times New Roman" panose="02020603050405020304" pitchFamily="18" charset="0"/>
              </a:rPr>
              <a:t>turga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bo'linadi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Bular</a:t>
            </a:r>
            <a:r>
              <a:rPr lang="en-US" sz="2400" dirty="0" smtClean="0">
                <a:solidFill>
                  <a:schemeClr val="tx1"/>
                </a:solidFill>
                <a:latin typeface="Times New Roman" panose="02020603050405020304" pitchFamily="18" charset="0"/>
                <a:cs typeface="Times New Roman" panose="02020603050405020304" pitchFamily="18" charset="0"/>
              </a:rPr>
              <a:t>:</a:t>
            </a:r>
            <a:endParaRPr lang="ru-RU" sz="2400" dirty="0">
              <a:solidFill>
                <a:schemeClr val="tx1"/>
              </a:solidFill>
              <a:latin typeface="Times New Roman" panose="02020603050405020304" pitchFamily="18" charset="0"/>
              <a:cs typeface="Times New Roman" panose="02020603050405020304" pitchFamily="18" charset="0"/>
            </a:endParaRPr>
          </a:p>
        </p:txBody>
      </p:sp>
      <p:sp>
        <p:nvSpPr>
          <p:cNvPr id="3" name="Заголовок 2"/>
          <p:cNvSpPr>
            <a:spLocks noGrp="1"/>
          </p:cNvSpPr>
          <p:nvPr>
            <p:ph type="title"/>
          </p:nvPr>
        </p:nvSpPr>
        <p:spPr>
          <a:xfrm>
            <a:off x="1774504" y="279445"/>
            <a:ext cx="7164288" cy="1150897"/>
          </a:xfrm>
        </p:spPr>
        <p:txBody>
          <a:bodyPr>
            <a:normAutofit/>
          </a:bodyPr>
          <a:lstStyle/>
          <a:p>
            <a:r>
              <a:rPr lang="en-US" sz="3000" b="1" dirty="0" err="1">
                <a:solidFill>
                  <a:schemeClr val="tx1"/>
                </a:solidFill>
                <a:effectLst/>
                <a:latin typeface="Times New Roman" panose="02020603050405020304" pitchFamily="18" charset="0"/>
                <a:cs typeface="Times New Roman" panose="02020603050405020304" pitchFamily="18" charset="0"/>
              </a:rPr>
              <a:t>Edraw</a:t>
            </a:r>
            <a:r>
              <a:rPr lang="en-US" sz="3000" b="1" dirty="0">
                <a:solidFill>
                  <a:schemeClr val="tx1"/>
                </a:solidFill>
                <a:effectLst/>
                <a:latin typeface="Times New Roman" panose="02020603050405020304" pitchFamily="18" charset="0"/>
                <a:cs typeface="Times New Roman" panose="02020603050405020304" pitchFamily="18" charset="0"/>
              </a:rPr>
              <a:t> Max </a:t>
            </a:r>
            <a:r>
              <a:rPr lang="en-US" sz="3000" b="1" dirty="0" err="1">
                <a:solidFill>
                  <a:schemeClr val="tx1"/>
                </a:solidFill>
                <a:effectLst/>
                <a:latin typeface="Times New Roman" panose="02020603050405020304" pitchFamily="18" charset="0"/>
                <a:cs typeface="Times New Roman" panose="02020603050405020304" pitchFamily="18" charset="0"/>
              </a:rPr>
              <a:t>dasturi</a:t>
            </a:r>
            <a:r>
              <a:rPr lang="en-US" sz="3000" b="1" dirty="0">
                <a:solidFill>
                  <a:schemeClr val="tx1"/>
                </a:solidFill>
                <a:effectLst/>
                <a:latin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cs typeface="Times New Roman" panose="02020603050405020304" pitchFamily="18" charset="0"/>
              </a:rPr>
              <a:t>yordamida</a:t>
            </a:r>
            <a:r>
              <a:rPr lang="en-US" sz="3000" b="1" dirty="0">
                <a:solidFill>
                  <a:schemeClr val="tx1"/>
                </a:solidFill>
                <a:effectLst/>
                <a:latin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cs typeface="Times New Roman" panose="02020603050405020304" pitchFamily="18" charset="0"/>
              </a:rPr>
              <a:t>Infografika</a:t>
            </a:r>
            <a:r>
              <a:rPr lang="en-US" sz="3000" b="1" dirty="0">
                <a:solidFill>
                  <a:schemeClr val="tx1"/>
                </a:solidFill>
                <a:effectLst/>
                <a:latin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cs typeface="Times New Roman" panose="02020603050405020304" pitchFamily="18" charset="0"/>
              </a:rPr>
              <a:t>materiallarini</a:t>
            </a:r>
            <a:r>
              <a:rPr lang="en-US" sz="3000" b="1" dirty="0">
                <a:solidFill>
                  <a:schemeClr val="tx1"/>
                </a:solidFill>
                <a:effectLst/>
                <a:latin typeface="Times New Roman" panose="02020603050405020304" pitchFamily="18" charset="0"/>
                <a:cs typeface="Times New Roman" panose="02020603050405020304" pitchFamily="18" charset="0"/>
              </a:rPr>
              <a:t> </a:t>
            </a:r>
            <a:r>
              <a:rPr lang="en-US" sz="3000" b="1" dirty="0" err="1" smtClean="0">
                <a:solidFill>
                  <a:schemeClr val="tx1"/>
                </a:solidFill>
                <a:effectLst/>
                <a:latin typeface="Times New Roman" panose="02020603050405020304" pitchFamily="18" charset="0"/>
                <a:cs typeface="Times New Roman" panose="02020603050405020304" pitchFamily="18" charset="0"/>
              </a:rPr>
              <a:t>tayyorlash</a:t>
            </a:r>
            <a:endParaRPr lang="ru-RU" sz="3000" dirty="0">
              <a:solidFill>
                <a:schemeClr val="tx1"/>
              </a:solidFill>
              <a:effectLst/>
            </a:endParaRPr>
          </a:p>
        </p:txBody>
      </p:sp>
      <p:pic>
        <p:nvPicPr>
          <p:cNvPr id="2052" name="Рисунок 6" descr="Описание: https://tmetod.uz/wp-content/uploads/infografika/info-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725"/>
            <a:ext cx="1774504" cy="2069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7956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marL="0" indent="0" algn="just">
              <a:buNone/>
            </a:pPr>
            <a:r>
              <a:rPr lang="en-US" b="1" dirty="0" err="1">
                <a:latin typeface="Times New Roman" panose="02020603050405020304" pitchFamily="18" charset="0"/>
                <a:cs typeface="Times New Roman" panose="02020603050405020304" pitchFamily="18" charset="0"/>
              </a:rPr>
              <a:t>Amaliy</a:t>
            </a:r>
            <a:r>
              <a:rPr lang="en-US" b="1" dirty="0">
                <a:latin typeface="Times New Roman" panose="02020603050405020304" pitchFamily="18" charset="0"/>
                <a:cs typeface="Times New Roman" panose="02020603050405020304" pitchFamily="18" charset="0"/>
              </a:rPr>
              <a:t> </a:t>
            </a:r>
            <a:r>
              <a:rPr lang="en-US" b="1" u="sng" dirty="0" err="1">
                <a:latin typeface="Times New Roman" panose="02020603050405020304" pitchFamily="18" charset="0"/>
                <a:cs typeface="Times New Roman" panose="02020603050405020304" pitchFamily="18" charset="0"/>
                <a:hlinkClick r:id="rId2"/>
              </a:rPr>
              <a:t>dasturlar</a:t>
            </a:r>
            <a:r>
              <a:rPr lang="en-US" b="1" u="sng" dirty="0">
                <a:latin typeface="Times New Roman" panose="02020603050405020304" pitchFamily="18" charset="0"/>
                <a:cs typeface="Times New Roman" panose="02020603050405020304" pitchFamily="18" charset="0"/>
                <a:hlinkClick r:id="rId2"/>
              </a:rPr>
              <a:t> </a:t>
            </a:r>
            <a:r>
              <a:rPr lang="en-US" b="1" u="sng" dirty="0" err="1">
                <a:latin typeface="Times New Roman" panose="02020603050405020304" pitchFamily="18" charset="0"/>
                <a:cs typeface="Times New Roman" panose="02020603050405020304" pitchFamily="18" charset="0"/>
                <a:hlinkClick r:id="rId2"/>
              </a:rPr>
              <a:t>paket</a:t>
            </a:r>
            <a:r>
              <a:rPr lang="ru-RU"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(ADP) </a:t>
            </a:r>
            <a:r>
              <a:rPr lang="en-US" dirty="0" err="1">
                <a:latin typeface="Times New Roman" panose="02020603050405020304" pitchFamily="18" charset="0"/>
                <a:cs typeface="Times New Roman" panose="02020603050405020304" pitchFamily="18" charset="0"/>
              </a:rPr>
              <a:t>lari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odatda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maxsus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tizimlar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asosida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quriladi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va</a:t>
            </a:r>
            <a:r>
              <a:rPr lang="en-US" dirty="0">
                <a:latin typeface="Times New Roman" panose="02020603050405020304" pitchFamily="18" charset="0"/>
                <a:cs typeface="Times New Roman" panose="02020603050405020304" pitchFamily="18" charset="0"/>
              </a:rPr>
              <a:t> u </a:t>
            </a:r>
            <a:r>
              <a:rPr lang="en-US" dirty="0" err="1">
                <a:latin typeface="Times New Roman" panose="02020603050405020304" pitchFamily="18" charset="0"/>
                <a:cs typeface="Times New Roman" panose="02020603050405020304" pitchFamily="18" charset="0"/>
              </a:rPr>
              <a:t>keyin</a:t>
            </a:r>
            <a:r>
              <a:rPr lang="en-US" dirty="0">
                <a:latin typeface="Times New Roman" panose="02020603050405020304" pitchFamily="18" charset="0"/>
                <a:cs typeface="Times New Roman" panose="02020603050405020304" pitchFamily="18" charset="0"/>
              </a:rPr>
              <a:t> ham </a:t>
            </a:r>
            <a:r>
              <a:rPr lang="en-US" dirty="0" err="1">
                <a:latin typeface="Times New Roman" panose="02020603050405020304" pitchFamily="18" charset="0"/>
                <a:cs typeface="Times New Roman" panose="02020603050405020304" pitchFamily="18" charset="0"/>
              </a:rPr>
              <a:t>aniq</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yo‘nalishlarda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rivojlanadi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Ular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hisoblash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vositalarining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dasturli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ta’minlanishida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alohida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yetkazib</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beriladi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o‘zining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hujjatlariga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ega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operatsion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tizimlarning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tarkibiga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kirmaydi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Ko‘pgina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hlinkClick r:id="rId3"/>
              </a:rPr>
              <a:t>paketlar</a:t>
            </a:r>
            <a:r>
              <a:rPr lang="en-US" dirty="0">
                <a:latin typeface="Times New Roman" panose="02020603050405020304" pitchFamily="18" charset="0"/>
                <a:cs typeface="Times New Roman" panose="02020603050405020304" pitchFamily="18" charset="0"/>
                <a:hlinkClick r:id="rId3"/>
              </a:rPr>
              <a:t> </a:t>
            </a:r>
            <a:r>
              <a:rPr lang="en-US" dirty="0" err="1">
                <a:latin typeface="Times New Roman" panose="02020603050405020304" pitchFamily="18" charset="0"/>
                <a:cs typeface="Times New Roman" panose="02020603050405020304" pitchFamily="18" charset="0"/>
                <a:hlinkClick r:id="rId3"/>
              </a:rPr>
              <a:t>integrasiyaning</a:t>
            </a:r>
            <a:r>
              <a:rPr lang="ru-RU"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shaxsiy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vositasiga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ega</a:t>
            </a:r>
            <a:r>
              <a:rPr lang="en-US"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
        <p:nvSpPr>
          <p:cNvPr id="3" name="Заголовок 2"/>
          <p:cNvSpPr>
            <a:spLocks noGrp="1"/>
          </p:cNvSpPr>
          <p:nvPr>
            <p:ph type="title"/>
          </p:nvPr>
        </p:nvSpPr>
        <p:spPr/>
        <p:txBody>
          <a:bodyPr/>
          <a:lstStyle/>
          <a:p>
            <a:r>
              <a:rPr lang="uz-Cyrl-UZ" b="1" dirty="0">
                <a:solidFill>
                  <a:schemeClr val="tx1"/>
                </a:solidFill>
                <a:effectLst/>
                <a:latin typeface="Times New Roman" panose="02020603050405020304" pitchFamily="18" charset="0"/>
                <a:cs typeface="Times New Roman" panose="02020603050405020304" pitchFamily="18" charset="0"/>
              </a:rPr>
              <a:t>Amaliy dastur</a:t>
            </a:r>
            <a:endParaRPr lang="ru-RU" dirty="0"/>
          </a:p>
        </p:txBody>
      </p:sp>
    </p:spTree>
    <p:extLst>
      <p:ext uri="{BB962C8B-B14F-4D97-AF65-F5344CB8AC3E}">
        <p14:creationId xmlns:p14="http://schemas.microsoft.com/office/powerpoint/2010/main" val="1431467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pPr algn="just"/>
            <a:r>
              <a:rPr lang="en-US" sz="2200" b="1" i="1" dirty="0" err="1">
                <a:solidFill>
                  <a:schemeClr val="tx1"/>
                </a:solidFill>
                <a:latin typeface="Times New Roman" panose="02020603050405020304" pitchFamily="18" charset="0"/>
                <a:cs typeface="Times New Roman" panose="02020603050405020304" pitchFamily="18" charset="0"/>
              </a:rPr>
              <a:t>Infografik</a:t>
            </a:r>
            <a:r>
              <a:rPr lang="en-US" sz="2200" b="1" i="1" dirty="0">
                <a:solidFill>
                  <a:schemeClr val="tx1"/>
                </a:solidFill>
                <a:latin typeface="Times New Roman" panose="02020603050405020304" pitchFamily="18" charset="0"/>
                <a:cs typeface="Times New Roman" panose="02020603050405020304" pitchFamily="18" charset="0"/>
              </a:rPr>
              <a:t> </a:t>
            </a:r>
            <a:r>
              <a:rPr lang="en-US" sz="2200" b="1" i="1" dirty="0" err="1">
                <a:solidFill>
                  <a:schemeClr val="tx1"/>
                </a:solidFill>
                <a:latin typeface="Times New Roman" panose="02020603050405020304" pitchFamily="18" charset="0"/>
                <a:cs typeface="Times New Roman" panose="02020603050405020304" pitchFamily="18" charset="0"/>
              </a:rPr>
              <a:t>qo'llanma</a:t>
            </a:r>
            <a:r>
              <a:rPr lang="en-US" sz="2200" b="1" i="1" dirty="0">
                <a:solidFill>
                  <a:schemeClr val="tx1"/>
                </a:solidFill>
                <a:latin typeface="Times New Roman" panose="02020603050405020304" pitchFamily="18" charset="0"/>
                <a:cs typeface="Times New Roman" panose="02020603050405020304" pitchFamily="18" charset="0"/>
              </a:rPr>
              <a:t>.</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Ushbu</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turdan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foydalanib</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jarayonni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tushuntirish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yoki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biror</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narsani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o‘rgatish</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uchun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harakatlar</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ketma-ketligini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ko'rsatishingiz</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mumkin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Ma'lumotlarning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butun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qatorini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tavsiflash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uchun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ramziy</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sxemalar</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yoki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grafikalar</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yordam</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beradi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Har</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qanday</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ko‘rsatmalarda</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ushbu</a:t>
            </a:r>
            <a:r>
              <a:rPr lang="en-US" sz="2200" dirty="0">
                <a:solidFill>
                  <a:schemeClr val="tx1"/>
                </a:solidFill>
                <a:latin typeface="Times New Roman" panose="02020603050405020304" pitchFamily="18" charset="0"/>
                <a:cs typeface="Times New Roman" panose="02020603050405020304" pitchFamily="18" charset="0"/>
              </a:rPr>
              <a:t> tur </a:t>
            </a:r>
            <a:r>
              <a:rPr lang="en-US" sz="2200" dirty="0" err="1">
                <a:solidFill>
                  <a:schemeClr val="tx1"/>
                </a:solidFill>
                <a:latin typeface="Times New Roman" panose="02020603050405020304" pitchFamily="18" charset="0"/>
                <a:cs typeface="Times New Roman" panose="02020603050405020304" pitchFamily="18" charset="0"/>
              </a:rPr>
              <a:t>juda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keng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qo‘llaniladi</a:t>
            </a:r>
            <a:r>
              <a:rPr lang="en-US" sz="2200" dirty="0">
                <a:solidFill>
                  <a:schemeClr val="tx1"/>
                </a:solidFill>
                <a:latin typeface="Times New Roman" panose="02020603050405020304" pitchFamily="18" charset="0"/>
                <a:cs typeface="Times New Roman" panose="02020603050405020304" pitchFamily="18" charset="0"/>
              </a:rPr>
              <a:t>.</a:t>
            </a:r>
            <a:endParaRPr lang="ru-RU" sz="2200" dirty="0">
              <a:solidFill>
                <a:schemeClr val="tx1"/>
              </a:solidFill>
              <a:latin typeface="Times New Roman" panose="02020603050405020304" pitchFamily="18" charset="0"/>
              <a:cs typeface="Times New Roman" panose="02020603050405020304" pitchFamily="18" charset="0"/>
            </a:endParaRPr>
          </a:p>
          <a:p>
            <a:pPr algn="just"/>
            <a:r>
              <a:rPr lang="en-US" sz="2200" b="1" i="1" dirty="0" err="1">
                <a:solidFill>
                  <a:schemeClr val="tx1"/>
                </a:solidFill>
                <a:latin typeface="Times New Roman" panose="02020603050405020304" pitchFamily="18" charset="0"/>
                <a:cs typeface="Times New Roman" panose="02020603050405020304" pitchFamily="18" charset="0"/>
              </a:rPr>
              <a:t>Dinamik</a:t>
            </a:r>
            <a:r>
              <a:rPr lang="en-US" sz="2200" b="1" i="1" dirty="0">
                <a:solidFill>
                  <a:schemeClr val="tx1"/>
                </a:solidFill>
                <a:latin typeface="Times New Roman" panose="02020603050405020304" pitchFamily="18" charset="0"/>
                <a:cs typeface="Times New Roman" panose="02020603050405020304" pitchFamily="18" charset="0"/>
              </a:rPr>
              <a:t> </a:t>
            </a:r>
            <a:r>
              <a:rPr lang="en-US" sz="2200" b="1" i="1" dirty="0" err="1">
                <a:solidFill>
                  <a:schemeClr val="tx1"/>
                </a:solidFill>
                <a:latin typeface="Times New Roman" panose="02020603050405020304" pitchFamily="18" charset="0"/>
                <a:cs typeface="Times New Roman" panose="02020603050405020304" pitchFamily="18" charset="0"/>
              </a:rPr>
              <a:t>infografika</a:t>
            </a:r>
            <a:r>
              <a:rPr lang="en-US" sz="2200" b="1" i="1" dirty="0">
                <a:solidFill>
                  <a:schemeClr val="tx1"/>
                </a:solidFill>
                <a:latin typeface="Times New Roman" panose="02020603050405020304" pitchFamily="18" charset="0"/>
                <a:cs typeface="Times New Roman" panose="02020603050405020304" pitchFamily="18" charset="0"/>
              </a:rPr>
              <a:t>.</a:t>
            </a:r>
            <a:r>
              <a:rPr lang="en-US" sz="2200" i="1"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Ushbu</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ko'rinish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jarayon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yoki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rivojlanish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dinamikasini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aks</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ettirish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uchun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mo'ljallangan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Ko‘pincha</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a:solidFill>
                  <a:schemeClr val="tx1"/>
                </a:solidFill>
                <a:latin typeface="Times New Roman" panose="02020603050405020304" pitchFamily="18" charset="0"/>
                <a:cs typeface="Times New Roman" panose="02020603050405020304" pitchFamily="18" charset="0"/>
              </a:rPr>
              <a:t>u </a:t>
            </a:r>
            <a:r>
              <a:rPr lang="en-US" sz="2200" dirty="0" err="1">
                <a:solidFill>
                  <a:schemeClr val="tx1"/>
                </a:solidFill>
                <a:latin typeface="Times New Roman" panose="02020603050405020304" pitchFamily="18" charset="0"/>
                <a:cs typeface="Times New Roman" panose="02020603050405020304" pitchFamily="18" charset="0"/>
              </a:rPr>
              <a:t>ijtimoiy</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yoki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iqtisodiy</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ko‘rsatkichlarni</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ifodalaydi</a:t>
            </a:r>
            <a:r>
              <a:rPr lang="en-US" sz="2200" dirty="0">
                <a:solidFill>
                  <a:schemeClr val="tx1"/>
                </a:solidFill>
                <a:latin typeface="Times New Roman" panose="02020603050405020304" pitchFamily="18" charset="0"/>
                <a:cs typeface="Times New Roman" panose="02020603050405020304" pitchFamily="18" charset="0"/>
              </a:rPr>
              <a:t>.</a:t>
            </a:r>
            <a:endParaRPr lang="ru-RU" sz="2200" dirty="0">
              <a:solidFill>
                <a:schemeClr val="tx1"/>
              </a:solidFill>
              <a:latin typeface="Times New Roman" panose="02020603050405020304" pitchFamily="18" charset="0"/>
              <a:cs typeface="Times New Roman" panose="02020603050405020304" pitchFamily="18" charset="0"/>
            </a:endParaRPr>
          </a:p>
        </p:txBody>
      </p:sp>
      <p:sp>
        <p:nvSpPr>
          <p:cNvPr id="3" name="Заголовок 2"/>
          <p:cNvSpPr>
            <a:spLocks noGrp="1"/>
          </p:cNvSpPr>
          <p:nvPr>
            <p:ph type="title"/>
          </p:nvPr>
        </p:nvSpPr>
        <p:spPr>
          <a:xfrm>
            <a:off x="1907704" y="332656"/>
            <a:ext cx="6804248" cy="1150897"/>
          </a:xfrm>
        </p:spPr>
        <p:txBody>
          <a:bodyPr>
            <a:normAutofit/>
          </a:bodyPr>
          <a:lstStyle/>
          <a:p>
            <a:r>
              <a:rPr lang="en-US" sz="3000" b="1" dirty="0" err="1">
                <a:solidFill>
                  <a:schemeClr val="tx1"/>
                </a:solidFill>
                <a:effectLst/>
                <a:latin typeface="Times New Roman" panose="02020603050405020304" pitchFamily="18" charset="0"/>
                <a:cs typeface="Times New Roman" panose="02020603050405020304" pitchFamily="18" charset="0"/>
              </a:rPr>
              <a:t>Infografikaning</a:t>
            </a:r>
            <a:r>
              <a:rPr lang="en-US" sz="3000" b="1" dirty="0">
                <a:solidFill>
                  <a:schemeClr val="tx1"/>
                </a:solidFill>
                <a:effectLst/>
                <a:latin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cs typeface="Times New Roman" panose="02020603050405020304" pitchFamily="18" charset="0"/>
              </a:rPr>
              <a:t>turlari</a:t>
            </a:r>
            <a:endParaRPr lang="ru-RU" sz="3000" b="1" dirty="0">
              <a:effectLst/>
            </a:endParaRPr>
          </a:p>
        </p:txBody>
      </p:sp>
    </p:spTree>
    <p:extLst>
      <p:ext uri="{BB962C8B-B14F-4D97-AF65-F5344CB8AC3E}">
        <p14:creationId xmlns:p14="http://schemas.microsoft.com/office/powerpoint/2010/main" val="1635706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Autofit/>
          </a:bodyPr>
          <a:lstStyle/>
          <a:p>
            <a:pPr algn="just"/>
            <a:r>
              <a:rPr lang="ru-RU" sz="2200" b="1" i="1" dirty="0" err="1">
                <a:solidFill>
                  <a:schemeClr val="tx1"/>
                </a:solidFill>
                <a:latin typeface="Times New Roman" panose="02020603050405020304" pitchFamily="18" charset="0"/>
                <a:cs typeface="Times New Roman" panose="02020603050405020304" pitchFamily="18" charset="0"/>
              </a:rPr>
              <a:t>Statik</a:t>
            </a:r>
            <a:r>
              <a:rPr lang="ru-RU" sz="2200" b="1" i="1" dirty="0">
                <a:solidFill>
                  <a:schemeClr val="tx1"/>
                </a:solidFill>
                <a:latin typeface="Times New Roman" panose="02020603050405020304" pitchFamily="18" charset="0"/>
                <a:cs typeface="Times New Roman" panose="02020603050405020304" pitchFamily="18" charset="0"/>
              </a:rPr>
              <a:t> </a:t>
            </a:r>
            <a:r>
              <a:rPr lang="ru-RU" sz="2200" b="1" i="1" dirty="0" err="1">
                <a:solidFill>
                  <a:schemeClr val="tx1"/>
                </a:solidFill>
                <a:latin typeface="Times New Roman" panose="02020603050405020304" pitchFamily="18" charset="0"/>
                <a:cs typeface="Times New Roman" panose="02020603050405020304" pitchFamily="18" charset="0"/>
              </a:rPr>
              <a:t>infografika</a:t>
            </a:r>
            <a:r>
              <a:rPr lang="ru-RU" sz="2200" b="1" i="1" dirty="0">
                <a:solidFill>
                  <a:schemeClr val="tx1"/>
                </a:solidFill>
                <a:latin typeface="Times New Roman" panose="02020603050405020304" pitchFamily="18" charset="0"/>
                <a:cs typeface="Times New Roman" panose="02020603050405020304" pitchFamily="18" charset="0"/>
              </a:rPr>
              <a:t>.</a:t>
            </a:r>
            <a:r>
              <a:rPr lang="ru-RU" sz="2200" dirty="0">
                <a:solidFill>
                  <a:schemeClr val="tx1"/>
                </a:solidFill>
                <a:latin typeface="Times New Roman" panose="02020603050405020304" pitchFamily="18" charset="0"/>
                <a:cs typeface="Times New Roman" panose="02020603050405020304" pitchFamily="18" charset="0"/>
              </a:rPr>
              <a:t> </a:t>
            </a:r>
            <a:r>
              <a:rPr lang="ru-RU" sz="2200" dirty="0" err="1">
                <a:solidFill>
                  <a:schemeClr val="tx1"/>
                </a:solidFill>
                <a:latin typeface="Times New Roman" panose="02020603050405020304" pitchFamily="18" charset="0"/>
                <a:cs typeface="Times New Roman" panose="02020603050405020304" pitchFamily="18" charset="0"/>
              </a:rPr>
              <a:t>Qanday</a:t>
            </a:r>
            <a:r>
              <a:rPr lang="ru-RU" sz="2200" dirty="0">
                <a:solidFill>
                  <a:schemeClr val="tx1"/>
                </a:solidFill>
                <a:latin typeface="Times New Roman" panose="02020603050405020304" pitchFamily="18" charset="0"/>
                <a:cs typeface="Times New Roman" panose="02020603050405020304" pitchFamily="18" charset="0"/>
              </a:rPr>
              <a:t> </a:t>
            </a:r>
            <a:r>
              <a:rPr lang="ru-RU" sz="2200" dirty="0" err="1">
                <a:solidFill>
                  <a:schemeClr val="tx1"/>
                </a:solidFill>
                <a:latin typeface="Times New Roman" panose="02020603050405020304" pitchFamily="18" charset="0"/>
                <a:cs typeface="Times New Roman" panose="02020603050405020304" pitchFamily="18" charset="0"/>
              </a:rPr>
              <a:t>qilib</a:t>
            </a:r>
            <a:r>
              <a:rPr lang="ru-RU" sz="2200" dirty="0">
                <a:solidFill>
                  <a:schemeClr val="tx1"/>
                </a:solidFill>
                <a:latin typeface="Times New Roman" panose="02020603050405020304" pitchFamily="18" charset="0"/>
                <a:cs typeface="Times New Roman" panose="02020603050405020304" pitchFamily="18" charset="0"/>
              </a:rPr>
              <a:t> </a:t>
            </a:r>
            <a:r>
              <a:rPr lang="ru-RU" sz="2200" dirty="0" err="1">
                <a:solidFill>
                  <a:schemeClr val="tx1"/>
                </a:solidFill>
                <a:latin typeface="Times New Roman" panose="02020603050405020304" pitchFamily="18" charset="0"/>
                <a:cs typeface="Times New Roman" panose="02020603050405020304" pitchFamily="18" charset="0"/>
              </a:rPr>
              <a:t>raqamli</a:t>
            </a:r>
            <a:r>
              <a:rPr lang="ru-RU" sz="2200" dirty="0">
                <a:solidFill>
                  <a:schemeClr val="tx1"/>
                </a:solidFill>
                <a:latin typeface="Times New Roman" panose="02020603050405020304" pitchFamily="18" charset="0"/>
                <a:cs typeface="Times New Roman" panose="02020603050405020304" pitchFamily="18" charset="0"/>
              </a:rPr>
              <a:t> </a:t>
            </a:r>
            <a:r>
              <a:rPr lang="ru-RU" sz="2200" dirty="0" err="1">
                <a:solidFill>
                  <a:schemeClr val="tx1"/>
                </a:solidFill>
                <a:latin typeface="Times New Roman" panose="02020603050405020304" pitchFamily="18" charset="0"/>
                <a:cs typeface="Times New Roman" panose="02020603050405020304" pitchFamily="18" charset="0"/>
              </a:rPr>
              <a:t>ma'lumotlar</a:t>
            </a:r>
            <a:r>
              <a:rPr lang="ru-RU" sz="2200" dirty="0">
                <a:solidFill>
                  <a:schemeClr val="tx1"/>
                </a:solidFill>
                <a:latin typeface="Times New Roman" panose="02020603050405020304" pitchFamily="18" charset="0"/>
                <a:cs typeface="Times New Roman" panose="02020603050405020304" pitchFamily="18" charset="0"/>
              </a:rPr>
              <a:t> </a:t>
            </a:r>
            <a:r>
              <a:rPr lang="ru-RU" sz="2200" dirty="0" err="1">
                <a:solidFill>
                  <a:schemeClr val="tx1"/>
                </a:solidFill>
                <a:latin typeface="Times New Roman" panose="02020603050405020304" pitchFamily="18" charset="0"/>
                <a:cs typeface="Times New Roman" panose="02020603050405020304" pitchFamily="18" charset="0"/>
              </a:rPr>
              <a:t>va</a:t>
            </a:r>
            <a:r>
              <a:rPr lang="ru-RU" sz="2200" dirty="0">
                <a:solidFill>
                  <a:schemeClr val="tx1"/>
                </a:solidFill>
                <a:latin typeface="Times New Roman" panose="02020603050405020304" pitchFamily="18" charset="0"/>
                <a:cs typeface="Times New Roman" panose="02020603050405020304" pitchFamily="18" charset="0"/>
              </a:rPr>
              <a:t> </a:t>
            </a:r>
            <a:r>
              <a:rPr lang="ru-RU" sz="2200" dirty="0" err="1">
                <a:solidFill>
                  <a:schemeClr val="tx1"/>
                </a:solidFill>
                <a:latin typeface="Times New Roman" panose="02020603050405020304" pitchFamily="18" charset="0"/>
                <a:cs typeface="Times New Roman" panose="02020603050405020304" pitchFamily="18" charset="0"/>
              </a:rPr>
              <a:t>ilmiy</a:t>
            </a:r>
            <a:r>
              <a:rPr lang="ru-RU" sz="2200" dirty="0">
                <a:solidFill>
                  <a:schemeClr val="tx1"/>
                </a:solidFill>
                <a:latin typeface="Times New Roman" panose="02020603050405020304" pitchFamily="18" charset="0"/>
                <a:cs typeface="Times New Roman" panose="02020603050405020304" pitchFamily="18" charset="0"/>
              </a:rPr>
              <a:t> </a:t>
            </a:r>
            <a:r>
              <a:rPr lang="ru-RU" sz="2200" dirty="0" err="1">
                <a:solidFill>
                  <a:schemeClr val="tx1"/>
                </a:solidFill>
                <a:latin typeface="Times New Roman" panose="02020603050405020304" pitchFamily="18" charset="0"/>
                <a:cs typeface="Times New Roman" panose="02020603050405020304" pitchFamily="18" charset="0"/>
              </a:rPr>
              <a:t>dalillarni</a:t>
            </a:r>
            <a:r>
              <a:rPr lang="ru-RU" sz="2200" dirty="0">
                <a:solidFill>
                  <a:schemeClr val="tx1"/>
                </a:solidFill>
                <a:latin typeface="Times New Roman" panose="02020603050405020304" pitchFamily="18" charset="0"/>
                <a:cs typeface="Times New Roman" panose="02020603050405020304" pitchFamily="18" charset="0"/>
              </a:rPr>
              <a:t> </a:t>
            </a:r>
            <a:r>
              <a:rPr lang="ru-RU" sz="2200" dirty="0" err="1">
                <a:solidFill>
                  <a:schemeClr val="tx1"/>
                </a:solidFill>
                <a:latin typeface="Times New Roman" panose="02020603050405020304" pitchFamily="18" charset="0"/>
                <a:cs typeface="Times New Roman" panose="02020603050405020304" pitchFamily="18" charset="0"/>
              </a:rPr>
              <a:t>vizual</a:t>
            </a:r>
            <a:r>
              <a:rPr lang="ru-RU" sz="2200" dirty="0">
                <a:solidFill>
                  <a:schemeClr val="tx1"/>
                </a:solidFill>
                <a:latin typeface="Times New Roman" panose="02020603050405020304" pitchFamily="18" charset="0"/>
                <a:cs typeface="Times New Roman" panose="02020603050405020304" pitchFamily="18" charset="0"/>
              </a:rPr>
              <a:t> </a:t>
            </a:r>
            <a:r>
              <a:rPr lang="ru-RU" sz="2200" dirty="0" err="1">
                <a:solidFill>
                  <a:schemeClr val="tx1"/>
                </a:solidFill>
                <a:latin typeface="Times New Roman" panose="02020603050405020304" pitchFamily="18" charset="0"/>
                <a:cs typeface="Times New Roman" panose="02020603050405020304" pitchFamily="18" charset="0"/>
              </a:rPr>
              <a:t>qilish</a:t>
            </a:r>
            <a:r>
              <a:rPr lang="ru-RU" sz="2200" dirty="0">
                <a:solidFill>
                  <a:schemeClr val="tx1"/>
                </a:solidFill>
                <a:latin typeface="Times New Roman" panose="02020603050405020304" pitchFamily="18" charset="0"/>
                <a:cs typeface="Times New Roman" panose="02020603050405020304" pitchFamily="18" charset="0"/>
              </a:rPr>
              <a:t>, </a:t>
            </a:r>
            <a:r>
              <a:rPr lang="ru-RU" sz="2200" dirty="0" err="1">
                <a:solidFill>
                  <a:schemeClr val="tx1"/>
                </a:solidFill>
                <a:latin typeface="Times New Roman" panose="02020603050405020304" pitchFamily="18" charset="0"/>
                <a:cs typeface="Times New Roman" panose="02020603050405020304" pitchFamily="18" charset="0"/>
              </a:rPr>
              <a:t>shuningdek</a:t>
            </a:r>
            <a:r>
              <a:rPr lang="ru-RU" sz="2200" dirty="0">
                <a:solidFill>
                  <a:schemeClr val="tx1"/>
                </a:solidFill>
                <a:latin typeface="Times New Roman" panose="02020603050405020304" pitchFamily="18" charset="0"/>
                <a:cs typeface="Times New Roman" panose="02020603050405020304" pitchFamily="18" charset="0"/>
              </a:rPr>
              <a:t> </a:t>
            </a:r>
            <a:r>
              <a:rPr lang="ru-RU" sz="2200" dirty="0" err="1">
                <a:solidFill>
                  <a:schemeClr val="tx1"/>
                </a:solidFill>
                <a:latin typeface="Times New Roman" panose="02020603050405020304" pitchFamily="18" charset="0"/>
                <a:cs typeface="Times New Roman" panose="02020603050405020304" pitchFamily="18" charset="0"/>
              </a:rPr>
              <a:t>ularning</a:t>
            </a:r>
            <a:r>
              <a:rPr lang="ru-RU" sz="2200" dirty="0">
                <a:solidFill>
                  <a:schemeClr val="tx1"/>
                </a:solidFill>
                <a:latin typeface="Times New Roman" panose="02020603050405020304" pitchFamily="18" charset="0"/>
                <a:cs typeface="Times New Roman" panose="02020603050405020304" pitchFamily="18" charset="0"/>
              </a:rPr>
              <a:t> </a:t>
            </a:r>
            <a:r>
              <a:rPr lang="ru-RU" sz="2200" dirty="0" err="1">
                <a:solidFill>
                  <a:schemeClr val="tx1"/>
                </a:solidFill>
                <a:latin typeface="Times New Roman" panose="02020603050405020304" pitchFamily="18" charset="0"/>
                <a:cs typeface="Times New Roman" panose="02020603050405020304" pitchFamily="18" charset="0"/>
              </a:rPr>
              <a:t>bir-biriga</a:t>
            </a:r>
            <a:r>
              <a:rPr lang="ru-RU" sz="2200" dirty="0">
                <a:solidFill>
                  <a:schemeClr val="tx1"/>
                </a:solidFill>
                <a:latin typeface="Times New Roman" panose="02020603050405020304" pitchFamily="18" charset="0"/>
                <a:cs typeface="Times New Roman" panose="02020603050405020304" pitchFamily="18" charset="0"/>
              </a:rPr>
              <a:t> </a:t>
            </a:r>
            <a:r>
              <a:rPr lang="ru-RU" sz="2200" dirty="0" err="1">
                <a:solidFill>
                  <a:schemeClr val="tx1"/>
                </a:solidFill>
                <a:latin typeface="Times New Roman" panose="02020603050405020304" pitchFamily="18" charset="0"/>
                <a:cs typeface="Times New Roman" panose="02020603050405020304" pitchFamily="18" charset="0"/>
              </a:rPr>
              <a:t>bo'lgan</a:t>
            </a:r>
            <a:r>
              <a:rPr lang="ru-RU" sz="2200" dirty="0">
                <a:solidFill>
                  <a:schemeClr val="tx1"/>
                </a:solidFill>
                <a:latin typeface="Times New Roman" panose="02020603050405020304" pitchFamily="18" charset="0"/>
                <a:cs typeface="Times New Roman" panose="02020603050405020304" pitchFamily="18" charset="0"/>
              </a:rPr>
              <a:t> </a:t>
            </a:r>
            <a:r>
              <a:rPr lang="ru-RU" sz="2200" dirty="0" err="1">
                <a:solidFill>
                  <a:schemeClr val="tx1"/>
                </a:solidFill>
                <a:latin typeface="Times New Roman" panose="02020603050405020304" pitchFamily="18" charset="0"/>
                <a:cs typeface="Times New Roman" panose="02020603050405020304" pitchFamily="18" charset="0"/>
              </a:rPr>
              <a:t>munosabati</a:t>
            </a:r>
            <a:r>
              <a:rPr lang="ru-RU"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Statik</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infografikani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tuzing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Qoidaga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ko'ra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ular</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diagrammalar</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diagrammalar</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boshqa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oddiy</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shakllarga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ega</a:t>
            </a:r>
            <a:r>
              <a:rPr lang="en-US" sz="2200" dirty="0">
                <a:solidFill>
                  <a:schemeClr val="tx1"/>
                </a:solidFill>
                <a:latin typeface="Times New Roman" panose="02020603050405020304" pitchFamily="18" charset="0"/>
                <a:cs typeface="Times New Roman" panose="02020603050405020304" pitchFamily="18" charset="0"/>
              </a:rPr>
              <a:t>.</a:t>
            </a:r>
            <a:endParaRPr lang="ru-RU" sz="2200" dirty="0">
              <a:solidFill>
                <a:schemeClr val="tx1"/>
              </a:solidFill>
              <a:latin typeface="Times New Roman" panose="02020603050405020304" pitchFamily="18" charset="0"/>
              <a:cs typeface="Times New Roman" panose="02020603050405020304" pitchFamily="18" charset="0"/>
            </a:endParaRPr>
          </a:p>
          <a:p>
            <a:pPr algn="just"/>
            <a:r>
              <a:rPr lang="en-US" sz="2200" b="1" i="1" dirty="0">
                <a:solidFill>
                  <a:schemeClr val="tx1"/>
                </a:solidFill>
                <a:latin typeface="Times New Roman" panose="02020603050405020304" pitchFamily="18" charset="0"/>
                <a:cs typeface="Times New Roman" panose="02020603050405020304" pitchFamily="18" charset="0"/>
              </a:rPr>
              <a:t>Video </a:t>
            </a:r>
            <a:r>
              <a:rPr lang="en-US" sz="2200" b="1" i="1" dirty="0" err="1">
                <a:solidFill>
                  <a:schemeClr val="tx1"/>
                </a:solidFill>
                <a:latin typeface="Times New Roman" panose="02020603050405020304" pitchFamily="18" charset="0"/>
                <a:cs typeface="Times New Roman" panose="02020603050405020304" pitchFamily="18" charset="0"/>
              </a:rPr>
              <a:t>infografikasi</a:t>
            </a:r>
            <a:r>
              <a:rPr lang="en-US" sz="2200" b="1" i="1" dirty="0">
                <a:solidFill>
                  <a:schemeClr val="tx1"/>
                </a:solidFill>
                <a:latin typeface="Times New Roman" panose="02020603050405020304" pitchFamily="18" charset="0"/>
                <a:cs typeface="Times New Roman" panose="02020603050405020304" pitchFamily="18" charset="0"/>
              </a:rPr>
              <a:t>.</a:t>
            </a:r>
            <a:r>
              <a:rPr lang="en-US" sz="2200" i="1" dirty="0">
                <a:solidFill>
                  <a:schemeClr val="tx1"/>
                </a:solidFill>
                <a:latin typeface="Times New Roman" panose="02020603050405020304" pitchFamily="18" charset="0"/>
                <a:cs typeface="Times New Roman" panose="02020603050405020304" pitchFamily="18" charset="0"/>
              </a:rPr>
              <a:t> </a:t>
            </a:r>
            <a:r>
              <a:rPr lang="en-US" sz="2200" dirty="0">
                <a:solidFill>
                  <a:schemeClr val="tx1"/>
                </a:solidFill>
                <a:latin typeface="Times New Roman" panose="02020603050405020304" pitchFamily="18" charset="0"/>
                <a:cs typeface="Times New Roman" panose="02020603050405020304" pitchFamily="18" charset="0"/>
              </a:rPr>
              <a:t>Bu </a:t>
            </a:r>
            <a:r>
              <a:rPr lang="en-US" sz="2200" dirty="0" err="1">
                <a:solidFill>
                  <a:schemeClr val="tx1"/>
                </a:solidFill>
                <a:latin typeface="Times New Roman" panose="02020603050405020304" pitchFamily="18" charset="0"/>
                <a:cs typeface="Times New Roman" panose="02020603050405020304" pitchFamily="18" charset="0"/>
              </a:rPr>
              <a:t>infografika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yo'nalishidagi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eng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so'nggi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zamonaviy</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tendentsiyalardan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biri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bo'lib</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murakkab</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ko'p</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darajali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ma'lumotlarni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tomoshabinlarga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vizual</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ravishda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taqdim</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etishga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yordam</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beradi</a:t>
            </a:r>
            <a:r>
              <a:rPr lang="en-US" sz="2200" dirty="0">
                <a:solidFill>
                  <a:schemeClr val="tx1"/>
                </a:solidFill>
                <a:latin typeface="Times New Roman" panose="02020603050405020304" pitchFamily="18" charset="0"/>
                <a:cs typeface="Times New Roman" panose="02020603050405020304" pitchFamily="18" charset="0"/>
              </a:rPr>
              <a:t>. U </a:t>
            </a:r>
            <a:r>
              <a:rPr lang="en-US" sz="2200" dirty="0" err="1">
                <a:solidFill>
                  <a:schemeClr val="tx1"/>
                </a:solidFill>
                <a:latin typeface="Times New Roman" panose="02020603050405020304" pitchFamily="18" charset="0"/>
                <a:cs typeface="Times New Roman" panose="02020603050405020304" pitchFamily="18" charset="0"/>
              </a:rPr>
              <a:t>deyarli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barcha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xilma-xil</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ma'lumotlarni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vizuallashtirish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yo'nalishlarini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birlashtirib</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ularni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o'qish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tufayli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inson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ongiga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joylashtirishi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mumkin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Qoida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tariqasida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ma'lumotlarning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qariyb</a:t>
            </a:r>
            <a:r>
              <a:rPr lang="en-US" sz="2200" dirty="0">
                <a:solidFill>
                  <a:schemeClr val="tx1"/>
                </a:solidFill>
                <a:latin typeface="Times New Roman" panose="02020603050405020304" pitchFamily="18" charset="0"/>
                <a:cs typeface="Times New Roman" panose="02020603050405020304" pitchFamily="18" charset="0"/>
              </a:rPr>
              <a:t> 80 </a:t>
            </a:r>
            <a:r>
              <a:rPr lang="en-US" sz="2200" dirty="0" err="1">
                <a:solidFill>
                  <a:schemeClr val="tx1"/>
                </a:solidFill>
                <a:latin typeface="Times New Roman" panose="02020603050405020304" pitchFamily="18" charset="0"/>
                <a:cs typeface="Times New Roman" panose="02020603050405020304" pitchFamily="18" charset="0"/>
              </a:rPr>
              <a:t>foizi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birinchi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ko'rishda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eslab</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qoladi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Ushbu</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turdagi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infografika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tomoshabin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tomonidan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idrok</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etish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tushunish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nuqtai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nazaridan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eng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samarali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hisoblanadi</a:t>
            </a:r>
            <a:r>
              <a:rPr lang="en-US" sz="2200" dirty="0" smtClean="0">
                <a:solidFill>
                  <a:schemeClr val="tx1"/>
                </a:solidFill>
                <a:latin typeface="Times New Roman" panose="02020603050405020304" pitchFamily="18" charset="0"/>
                <a:cs typeface="Times New Roman" panose="02020603050405020304" pitchFamily="18" charset="0"/>
              </a:rPr>
              <a:t>.</a:t>
            </a:r>
            <a:endParaRPr lang="ru-RU" sz="2200" dirty="0">
              <a:solidFill>
                <a:schemeClr val="tx1"/>
              </a:solidFill>
              <a:latin typeface="Times New Roman" panose="02020603050405020304" pitchFamily="18" charset="0"/>
              <a:cs typeface="Times New Roman" panose="02020603050405020304" pitchFamily="18" charset="0"/>
            </a:endParaRPr>
          </a:p>
        </p:txBody>
      </p:sp>
      <p:sp>
        <p:nvSpPr>
          <p:cNvPr id="3" name="Заголовок 2"/>
          <p:cNvSpPr>
            <a:spLocks noGrp="1"/>
          </p:cNvSpPr>
          <p:nvPr>
            <p:ph type="title"/>
          </p:nvPr>
        </p:nvSpPr>
        <p:spPr/>
        <p:txBody>
          <a:bodyPr>
            <a:normAutofit/>
          </a:bodyPr>
          <a:lstStyle/>
          <a:p>
            <a:r>
              <a:rPr lang="en-US" sz="3000" b="1" dirty="0" err="1">
                <a:solidFill>
                  <a:schemeClr val="tx1"/>
                </a:solidFill>
                <a:effectLst/>
                <a:latin typeface="Times New Roman" panose="02020603050405020304" pitchFamily="18" charset="0"/>
                <a:cs typeface="Times New Roman" panose="02020603050405020304" pitchFamily="18" charset="0"/>
              </a:rPr>
              <a:t>Infografikaning</a:t>
            </a:r>
            <a:r>
              <a:rPr lang="en-US" sz="3000" b="1" dirty="0">
                <a:solidFill>
                  <a:schemeClr val="tx1"/>
                </a:solidFill>
                <a:effectLst/>
                <a:latin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cs typeface="Times New Roman" panose="02020603050405020304" pitchFamily="18" charset="0"/>
              </a:rPr>
              <a:t>turlari</a:t>
            </a:r>
            <a:endParaRPr lang="ru-RU" sz="3000" dirty="0"/>
          </a:p>
        </p:txBody>
      </p:sp>
    </p:spTree>
    <p:extLst>
      <p:ext uri="{BB962C8B-B14F-4D97-AF65-F5344CB8AC3E}">
        <p14:creationId xmlns:p14="http://schemas.microsoft.com/office/powerpoint/2010/main" val="1342700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261037" y="1484784"/>
            <a:ext cx="2366747" cy="4220250"/>
          </a:xfrm>
          <a:prstGeom prst="rect">
            <a:avLst/>
          </a:prstGeom>
        </p:spPr>
        <p:style>
          <a:lnRef idx="1">
            <a:schemeClr val="accent1"/>
          </a:lnRef>
          <a:fillRef idx="2">
            <a:schemeClr val="accent1"/>
          </a:fillRef>
          <a:effectRef idx="1">
            <a:schemeClr val="accent1"/>
          </a:effectRef>
          <a:fontRef idx="minor">
            <a:schemeClr val="dk1"/>
          </a:fontRef>
        </p:style>
        <p:txBody>
          <a:bodyPr spcFirstLastPara="1" vert="horz" wrap="square" lIns="91425" tIns="91425" rIns="91425" bIns="91425" rtlCol="0" anchor="ctr" anchorCtr="0">
            <a:noAutofit/>
          </a:bodyPr>
          <a:lstStyle/>
          <a:p>
            <a:pPr>
              <a:spcBef>
                <a:spcPts val="0"/>
              </a:spcBef>
            </a:pPr>
            <a:r>
              <a:rPr lang="en-US" sz="2000" b="1" dirty="0" err="1">
                <a:solidFill>
                  <a:schemeClr val="tx1"/>
                </a:solidFill>
                <a:effectLst/>
                <a:latin typeface="Times New Roman" panose="02020603050405020304" pitchFamily="18" charset="0"/>
                <a:cs typeface="Times New Roman" panose="02020603050405020304" pitchFamily="18" charset="0"/>
              </a:rPr>
              <a:t>Infografika</a:t>
            </a:r>
            <a:r>
              <a:rPr lang="en-US" sz="2000" b="1" dirty="0">
                <a:solidFill>
                  <a:schemeClr val="tx1"/>
                </a:solidFill>
                <a:effectLst/>
                <a:latin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cs typeface="Times New Roman" panose="02020603050405020304" pitchFamily="18" charset="0"/>
              </a:rPr>
              <a:t>statistika</a:t>
            </a:r>
            <a:r>
              <a:rPr lang="en-US" sz="2000" b="1" dirty="0">
                <a:solidFill>
                  <a:schemeClr val="tx1"/>
                </a:solidFill>
                <a:effectLst/>
                <a:latin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cs typeface="Times New Roman" panose="02020603050405020304" pitchFamily="18" charset="0"/>
              </a:rPr>
              <a:t>ma’lumotlarni</a:t>
            </a:r>
            <a:r>
              <a:rPr lang="en-US" sz="2000" b="1" dirty="0">
                <a:solidFill>
                  <a:schemeClr val="tx1"/>
                </a:solidFill>
                <a:effectLst/>
                <a:latin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cs typeface="Times New Roman" panose="02020603050405020304" pitchFamily="18" charset="0"/>
              </a:rPr>
              <a:t>talqin</a:t>
            </a:r>
            <a:r>
              <a:rPr lang="en-US" sz="2000" b="1" dirty="0">
                <a:solidFill>
                  <a:schemeClr val="tx1"/>
                </a:solidFill>
                <a:effectLst/>
                <a:latin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cs typeface="Times New Roman" panose="02020603050405020304" pitchFamily="18" charset="0"/>
              </a:rPr>
              <a:t>va</a:t>
            </a:r>
            <a:r>
              <a:rPr lang="en-US" sz="2000" b="1" dirty="0">
                <a:solidFill>
                  <a:schemeClr val="tx1"/>
                </a:solidFill>
                <a:effectLst/>
                <a:latin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cs typeface="Times New Roman" panose="02020603050405020304" pitchFamily="18" charset="0"/>
              </a:rPr>
              <a:t>tahlil</a:t>
            </a:r>
            <a:r>
              <a:rPr lang="en-US" sz="2000" b="1" dirty="0">
                <a:solidFill>
                  <a:schemeClr val="tx1"/>
                </a:solidFill>
                <a:effectLst/>
                <a:latin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cs typeface="Times New Roman" panose="02020603050405020304" pitchFamily="18" charset="0"/>
              </a:rPr>
              <a:t>qilishda</a:t>
            </a:r>
            <a:r>
              <a:rPr lang="en-US" sz="2000" b="1" dirty="0">
                <a:solidFill>
                  <a:schemeClr val="tx1"/>
                </a:solidFill>
                <a:effectLst/>
                <a:latin typeface="Times New Roman" panose="02020603050405020304" pitchFamily="18" charset="0"/>
                <a:cs typeface="Times New Roman" panose="02020603050405020304" pitchFamily="18" charset="0"/>
              </a:rPr>
              <a:t> ham </a:t>
            </a:r>
            <a:r>
              <a:rPr lang="en-US" sz="2000" b="1" dirty="0" err="1">
                <a:solidFill>
                  <a:schemeClr val="tx1"/>
                </a:solidFill>
                <a:effectLst/>
                <a:latin typeface="Times New Roman" panose="02020603050405020304" pitchFamily="18" charset="0"/>
                <a:cs typeface="Times New Roman" panose="02020603050405020304" pitchFamily="18" charset="0"/>
              </a:rPr>
              <a:t>ishlatilishi</a:t>
            </a:r>
            <a:r>
              <a:rPr lang="en-US" sz="2000" b="1" dirty="0">
                <a:solidFill>
                  <a:schemeClr val="tx1"/>
                </a:solidFill>
                <a:effectLst/>
                <a:latin typeface="Times New Roman" panose="02020603050405020304" pitchFamily="18" charset="0"/>
                <a:cs typeface="Times New Roman" panose="02020603050405020304" pitchFamily="18" charset="0"/>
              </a:rPr>
              <a:t> ham </a:t>
            </a:r>
            <a:r>
              <a:rPr lang="en-US" sz="2000" b="1" dirty="0" err="1">
                <a:solidFill>
                  <a:schemeClr val="tx1"/>
                </a:solidFill>
                <a:effectLst/>
                <a:latin typeface="Times New Roman" panose="02020603050405020304" pitchFamily="18" charset="0"/>
                <a:cs typeface="Times New Roman" panose="02020603050405020304" pitchFamily="18" charset="0"/>
              </a:rPr>
              <a:t>mumkin</a:t>
            </a:r>
            <a:r>
              <a:rPr lang="en-US" sz="2000" b="1" dirty="0">
                <a:solidFill>
                  <a:schemeClr val="tx1"/>
                </a:solidFill>
                <a:effectLst/>
                <a:latin typeface="Times New Roman" panose="02020603050405020304" pitchFamily="18" charset="0"/>
                <a:cs typeface="Times New Roman" panose="02020603050405020304" pitchFamily="18" charset="0"/>
              </a:rPr>
              <a:t>.</a:t>
            </a:r>
            <a:r>
              <a:rPr lang="ru-RU" sz="2000" b="1" dirty="0">
                <a:solidFill>
                  <a:schemeClr val="tx1"/>
                </a:solidFill>
                <a:effectLst/>
                <a:latin typeface="Times New Roman" panose="02020603050405020304" pitchFamily="18" charset="0"/>
                <a:cs typeface="Times New Roman" panose="02020603050405020304" pitchFamily="18" charset="0"/>
              </a:rPr>
              <a:t/>
            </a:r>
            <a:br>
              <a:rPr lang="ru-RU" sz="2000" b="1" dirty="0">
                <a:solidFill>
                  <a:schemeClr val="tx1"/>
                </a:solidFill>
                <a:effectLst/>
                <a:latin typeface="Times New Roman" panose="02020603050405020304" pitchFamily="18" charset="0"/>
                <a:cs typeface="Times New Roman" panose="02020603050405020304" pitchFamily="18" charset="0"/>
              </a:rPr>
            </a:br>
            <a:r>
              <a:rPr lang="en-US" sz="2000" b="1" dirty="0" err="1">
                <a:solidFill>
                  <a:schemeClr val="tx1"/>
                </a:solidFill>
                <a:effectLst/>
                <a:latin typeface="Times New Roman" panose="02020603050405020304" pitchFamily="18" charset="0"/>
                <a:cs typeface="Times New Roman" panose="02020603050405020304" pitchFamily="18" charset="0"/>
              </a:rPr>
              <a:t>Ta’limda</a:t>
            </a:r>
            <a:r>
              <a:rPr lang="en-US" sz="2000" b="1" dirty="0">
                <a:solidFill>
                  <a:schemeClr val="tx1"/>
                </a:solidFill>
                <a:effectLst/>
                <a:latin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cs typeface="Times New Roman" panose="02020603050405020304" pitchFamily="18" charset="0"/>
              </a:rPr>
              <a:t>infografik</a:t>
            </a:r>
            <a:r>
              <a:rPr lang="en-US" sz="2000" b="1" dirty="0">
                <a:solidFill>
                  <a:schemeClr val="tx1"/>
                </a:solidFill>
                <a:effectLst/>
                <a:latin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cs typeface="Times New Roman" panose="02020603050405020304" pitchFamily="18" charset="0"/>
              </a:rPr>
              <a:t>elementlardan</a:t>
            </a:r>
            <a:r>
              <a:rPr lang="en-US" sz="2000" b="1" dirty="0">
                <a:solidFill>
                  <a:schemeClr val="tx1"/>
                </a:solidFill>
                <a:effectLst/>
                <a:latin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cs typeface="Times New Roman" panose="02020603050405020304" pitchFamily="18" charset="0"/>
              </a:rPr>
              <a:t>foydalanish</a:t>
            </a:r>
            <a:r>
              <a:rPr lang="en-US" sz="2000" b="1" dirty="0">
                <a:solidFill>
                  <a:schemeClr val="tx1"/>
                </a:solidFill>
                <a:effectLst/>
                <a:latin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cs typeface="Times New Roman" panose="02020603050405020304" pitchFamily="18" charset="0"/>
              </a:rPr>
              <a:t>uchun</a:t>
            </a:r>
            <a:r>
              <a:rPr lang="en-US" sz="2000" b="1" dirty="0">
                <a:solidFill>
                  <a:schemeClr val="tx1"/>
                </a:solidFill>
                <a:effectLst/>
                <a:latin typeface="Times New Roman" panose="02020603050405020304" pitchFamily="18" charset="0"/>
                <a:cs typeface="Times New Roman" panose="02020603050405020304" pitchFamily="18" charset="0"/>
              </a:rPr>
              <a:t> 7 ta </a:t>
            </a:r>
            <a:r>
              <a:rPr lang="en-US" sz="2000" b="1" dirty="0" err="1">
                <a:solidFill>
                  <a:schemeClr val="tx1"/>
                </a:solidFill>
                <a:effectLst/>
                <a:latin typeface="Times New Roman" panose="02020603050405020304" pitchFamily="18" charset="0"/>
                <a:cs typeface="Times New Roman" panose="02020603050405020304" pitchFamily="18" charset="0"/>
              </a:rPr>
              <a:t>sabab</a:t>
            </a:r>
            <a:r>
              <a:rPr lang="en-US" sz="2000" b="1" dirty="0">
                <a:solidFill>
                  <a:schemeClr val="tx1"/>
                </a:solidFill>
                <a:effectLst/>
                <a:latin typeface="Times New Roman" panose="02020603050405020304" pitchFamily="18" charset="0"/>
                <a:cs typeface="Times New Roman" panose="02020603050405020304" pitchFamily="18" charset="0"/>
              </a:rPr>
              <a:t>:</a:t>
            </a:r>
            <a:endParaRPr sz="2000" b="1" dirty="0"/>
          </a:p>
        </p:txBody>
      </p:sp>
      <p:grpSp>
        <p:nvGrpSpPr>
          <p:cNvPr id="105" name="Google Shape;105;p16"/>
          <p:cNvGrpSpPr/>
          <p:nvPr/>
        </p:nvGrpSpPr>
        <p:grpSpPr>
          <a:xfrm>
            <a:off x="3058192" y="3001209"/>
            <a:ext cx="5931801" cy="671500"/>
            <a:chOff x="3212428" y="3472650"/>
            <a:chExt cx="5931801" cy="671500"/>
          </a:xfrm>
        </p:grpSpPr>
        <p:sp>
          <p:nvSpPr>
            <p:cNvPr id="106" name="Google Shape;106;p16"/>
            <p:cNvSpPr/>
            <p:nvPr/>
          </p:nvSpPr>
          <p:spPr>
            <a:xfrm>
              <a:off x="3212428" y="3472650"/>
              <a:ext cx="5931801" cy="671500"/>
            </a:xfrm>
            <a:custGeom>
              <a:avLst/>
              <a:gdLst/>
              <a:ahLst/>
              <a:cxnLst/>
              <a:rect l="l" t="t" r="r" b="b"/>
              <a:pathLst>
                <a:path w="195109" h="22087" extrusionOk="0">
                  <a:moveTo>
                    <a:pt x="11050" y="1"/>
                  </a:moveTo>
                  <a:cubicBezTo>
                    <a:pt x="4954" y="1"/>
                    <a:pt x="1" y="4942"/>
                    <a:pt x="1" y="11038"/>
                  </a:cubicBezTo>
                  <a:cubicBezTo>
                    <a:pt x="1" y="17146"/>
                    <a:pt x="4954" y="22087"/>
                    <a:pt x="11050" y="22087"/>
                  </a:cubicBezTo>
                  <a:lnTo>
                    <a:pt x="195108" y="22087"/>
                  </a:lnTo>
                  <a:lnTo>
                    <a:pt x="195108" y="1"/>
                  </a:lnTo>
                  <a:close/>
                </a:path>
              </a:pathLst>
            </a:custGeom>
            <a:solidFill>
              <a:srgbClr val="5EB2FC"/>
            </a:solidFill>
            <a:ln>
              <a:noFill/>
            </a:ln>
          </p:spPr>
          <p:txBody>
            <a:bodyPr spcFirstLastPara="1" wrap="square" lIns="91425" tIns="91425" rIns="91425" bIns="91425" anchor="ctr" anchorCtr="0">
              <a:noAutofit/>
            </a:bodyPr>
            <a:lstStyle/>
            <a:p>
              <a:endParaRPr/>
            </a:p>
          </p:txBody>
        </p:sp>
        <p:sp>
          <p:nvSpPr>
            <p:cNvPr id="107" name="Google Shape;107;p16"/>
            <p:cNvSpPr/>
            <p:nvPr/>
          </p:nvSpPr>
          <p:spPr>
            <a:xfrm>
              <a:off x="3286638" y="3545796"/>
              <a:ext cx="524899" cy="524869"/>
            </a:xfrm>
            <a:custGeom>
              <a:avLst/>
              <a:gdLst/>
              <a:ahLst/>
              <a:cxnLst/>
              <a:rect l="l" t="t" r="r" b="b"/>
              <a:pathLst>
                <a:path w="17265" h="17264" extrusionOk="0">
                  <a:moveTo>
                    <a:pt x="8633" y="0"/>
                  </a:moveTo>
                  <a:cubicBezTo>
                    <a:pt x="3858" y="0"/>
                    <a:pt x="0" y="3870"/>
                    <a:pt x="0" y="8632"/>
                  </a:cubicBezTo>
                  <a:cubicBezTo>
                    <a:pt x="0" y="13406"/>
                    <a:pt x="3858" y="17264"/>
                    <a:pt x="8633" y="17264"/>
                  </a:cubicBezTo>
                  <a:cubicBezTo>
                    <a:pt x="13395" y="17264"/>
                    <a:pt x="17265" y="13406"/>
                    <a:pt x="17265" y="8632"/>
                  </a:cubicBezTo>
                  <a:cubicBezTo>
                    <a:pt x="17265" y="3870"/>
                    <a:pt x="13395" y="0"/>
                    <a:pt x="8633"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08" name="Google Shape;108;p16"/>
            <p:cNvSpPr/>
            <p:nvPr/>
          </p:nvSpPr>
          <p:spPr>
            <a:xfrm>
              <a:off x="3336587" y="3596080"/>
              <a:ext cx="424632" cy="424632"/>
            </a:xfrm>
            <a:custGeom>
              <a:avLst/>
              <a:gdLst/>
              <a:ahLst/>
              <a:cxnLst/>
              <a:rect l="l" t="t" r="r" b="b"/>
              <a:pathLst>
                <a:path w="13967" h="13967" extrusionOk="0">
                  <a:moveTo>
                    <a:pt x="13967" y="6978"/>
                  </a:moveTo>
                  <a:cubicBezTo>
                    <a:pt x="13967" y="10836"/>
                    <a:pt x="10847" y="13967"/>
                    <a:pt x="6990" y="13967"/>
                  </a:cubicBezTo>
                  <a:cubicBezTo>
                    <a:pt x="3132" y="13967"/>
                    <a:pt x="1" y="10836"/>
                    <a:pt x="1" y="6978"/>
                  </a:cubicBezTo>
                  <a:cubicBezTo>
                    <a:pt x="1" y="3132"/>
                    <a:pt x="3132" y="1"/>
                    <a:pt x="6990" y="1"/>
                  </a:cubicBezTo>
                  <a:cubicBezTo>
                    <a:pt x="10847" y="1"/>
                    <a:pt x="13967" y="3132"/>
                    <a:pt x="13967" y="6978"/>
                  </a:cubicBezTo>
                  <a:close/>
                </a:path>
              </a:pathLst>
            </a:custGeom>
            <a:solidFill>
              <a:srgbClr val="F1F1F1"/>
            </a:solidFill>
            <a:ln>
              <a:noFill/>
            </a:ln>
          </p:spPr>
          <p:txBody>
            <a:bodyPr spcFirstLastPara="1" wrap="square" lIns="0" tIns="91425" rIns="0" bIns="91425" anchor="ctr" anchorCtr="0">
              <a:noAutofit/>
            </a:bodyPr>
            <a:lstStyle/>
            <a:p>
              <a:pPr algn="ctr"/>
              <a:r>
                <a:rPr lang="en" sz="2000">
                  <a:solidFill>
                    <a:srgbClr val="434343"/>
                  </a:solidFill>
                  <a:latin typeface="Fira Sans Extra Condensed Medium"/>
                  <a:ea typeface="Fira Sans Extra Condensed Medium"/>
                  <a:cs typeface="Fira Sans Extra Condensed Medium"/>
                  <a:sym typeface="Fira Sans Extra Condensed Medium"/>
                </a:rPr>
                <a:t>04</a:t>
              </a:r>
              <a:endParaRPr sz="2000">
                <a:solidFill>
                  <a:srgbClr val="434343"/>
                </a:solidFill>
                <a:latin typeface="Fira Sans Extra Condensed Medium"/>
                <a:ea typeface="Fira Sans Extra Condensed Medium"/>
                <a:cs typeface="Fira Sans Extra Condensed Medium"/>
                <a:sym typeface="Fira Sans Extra Condensed Medium"/>
              </a:endParaRPr>
            </a:p>
          </p:txBody>
        </p:sp>
        <p:sp>
          <p:nvSpPr>
            <p:cNvPr id="110" name="Google Shape;110;p16"/>
            <p:cNvSpPr txBox="1"/>
            <p:nvPr/>
          </p:nvSpPr>
          <p:spPr>
            <a:xfrm>
              <a:off x="3860343" y="3472650"/>
              <a:ext cx="5282743" cy="653925"/>
            </a:xfrm>
            <a:prstGeom prst="rect">
              <a:avLst/>
            </a:prstGeom>
            <a:noFill/>
            <a:ln>
              <a:noFill/>
            </a:ln>
          </p:spPr>
          <p:txBody>
            <a:bodyPr spcFirstLastPara="1" wrap="square" lIns="91425" tIns="91425" rIns="91425" bIns="91425" anchor="ctr" anchorCtr="0">
              <a:noAutofit/>
            </a:bodyPr>
            <a:lstStyle/>
            <a:p>
              <a:r>
                <a:rPr lang="en-US" dirty="0" err="1">
                  <a:latin typeface="Times New Roman" panose="02020603050405020304" pitchFamily="18" charset="0"/>
                  <a:cs typeface="Times New Roman" panose="02020603050405020304" pitchFamily="18" charset="0"/>
                </a:rPr>
                <a:t>Kasbning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ijtimoiy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portretini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aks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ettirish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orqali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ta’lim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oluvchida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kasbni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o‘rganishga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motivatsiya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uyg‘otadi</a:t>
              </a:r>
              <a:endParaRPr sz="1200" dirty="0">
                <a:solidFill>
                  <a:srgbClr val="FFFFFF"/>
                </a:solidFill>
                <a:latin typeface="Times New Roman" panose="02020603050405020304" pitchFamily="18" charset="0"/>
                <a:ea typeface="Roboto"/>
                <a:cs typeface="Times New Roman" panose="02020603050405020304" pitchFamily="18" charset="0"/>
                <a:sym typeface="Roboto"/>
              </a:endParaRPr>
            </a:p>
          </p:txBody>
        </p:sp>
      </p:grpSp>
      <p:grpSp>
        <p:nvGrpSpPr>
          <p:cNvPr id="112" name="Google Shape;112;p16"/>
          <p:cNvGrpSpPr/>
          <p:nvPr/>
        </p:nvGrpSpPr>
        <p:grpSpPr>
          <a:xfrm>
            <a:off x="3044084" y="2091326"/>
            <a:ext cx="5931801" cy="671865"/>
            <a:chOff x="3212428" y="2648106"/>
            <a:chExt cx="5931801" cy="671865"/>
          </a:xfrm>
        </p:grpSpPr>
        <p:sp>
          <p:nvSpPr>
            <p:cNvPr id="113" name="Google Shape;113;p16"/>
            <p:cNvSpPr/>
            <p:nvPr/>
          </p:nvSpPr>
          <p:spPr>
            <a:xfrm>
              <a:off x="3212428" y="2648106"/>
              <a:ext cx="5931801" cy="671865"/>
            </a:xfrm>
            <a:custGeom>
              <a:avLst/>
              <a:gdLst/>
              <a:ahLst/>
              <a:cxnLst/>
              <a:rect l="l" t="t" r="r" b="b"/>
              <a:pathLst>
                <a:path w="195109" h="22099" extrusionOk="0">
                  <a:moveTo>
                    <a:pt x="11050" y="1"/>
                  </a:moveTo>
                  <a:cubicBezTo>
                    <a:pt x="4954" y="1"/>
                    <a:pt x="1" y="4942"/>
                    <a:pt x="1" y="11050"/>
                  </a:cubicBezTo>
                  <a:cubicBezTo>
                    <a:pt x="1" y="17146"/>
                    <a:pt x="4954" y="22099"/>
                    <a:pt x="11050" y="22099"/>
                  </a:cubicBezTo>
                  <a:lnTo>
                    <a:pt x="195108" y="22099"/>
                  </a:lnTo>
                  <a:lnTo>
                    <a:pt x="195108" y="1"/>
                  </a:lnTo>
                  <a:close/>
                </a:path>
              </a:pathLst>
            </a:custGeom>
            <a:solidFill>
              <a:srgbClr val="EC3A3B"/>
            </a:solidFill>
            <a:ln>
              <a:noFill/>
            </a:ln>
          </p:spPr>
          <p:txBody>
            <a:bodyPr spcFirstLastPara="1" wrap="square" lIns="91425" tIns="91425" rIns="91425" bIns="91425" anchor="ctr" anchorCtr="0">
              <a:noAutofit/>
            </a:bodyPr>
            <a:lstStyle/>
            <a:p>
              <a:endParaRPr/>
            </a:p>
          </p:txBody>
        </p:sp>
        <p:sp>
          <p:nvSpPr>
            <p:cNvPr id="114" name="Google Shape;114;p16"/>
            <p:cNvSpPr/>
            <p:nvPr/>
          </p:nvSpPr>
          <p:spPr>
            <a:xfrm>
              <a:off x="3286638" y="2721586"/>
              <a:ext cx="524899" cy="524899"/>
            </a:xfrm>
            <a:custGeom>
              <a:avLst/>
              <a:gdLst/>
              <a:ahLst/>
              <a:cxnLst/>
              <a:rect l="l" t="t" r="r" b="b"/>
              <a:pathLst>
                <a:path w="17265" h="17265" extrusionOk="0">
                  <a:moveTo>
                    <a:pt x="8633" y="1"/>
                  </a:moveTo>
                  <a:cubicBezTo>
                    <a:pt x="3858" y="1"/>
                    <a:pt x="0" y="3858"/>
                    <a:pt x="0" y="8633"/>
                  </a:cubicBezTo>
                  <a:cubicBezTo>
                    <a:pt x="0" y="13395"/>
                    <a:pt x="3858" y="17265"/>
                    <a:pt x="8633" y="17265"/>
                  </a:cubicBezTo>
                  <a:cubicBezTo>
                    <a:pt x="13395" y="17265"/>
                    <a:pt x="17265" y="13395"/>
                    <a:pt x="17265" y="8633"/>
                  </a:cubicBezTo>
                  <a:cubicBezTo>
                    <a:pt x="17265" y="3858"/>
                    <a:pt x="13395" y="1"/>
                    <a:pt x="863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5" name="Google Shape;115;p16"/>
            <p:cNvSpPr/>
            <p:nvPr/>
          </p:nvSpPr>
          <p:spPr>
            <a:xfrm>
              <a:off x="3336587" y="2771900"/>
              <a:ext cx="424632" cy="424267"/>
            </a:xfrm>
            <a:custGeom>
              <a:avLst/>
              <a:gdLst/>
              <a:ahLst/>
              <a:cxnLst/>
              <a:rect l="l" t="t" r="r" b="b"/>
              <a:pathLst>
                <a:path w="13967" h="13955" extrusionOk="0">
                  <a:moveTo>
                    <a:pt x="13967" y="6978"/>
                  </a:moveTo>
                  <a:cubicBezTo>
                    <a:pt x="13967" y="10835"/>
                    <a:pt x="10847" y="13955"/>
                    <a:pt x="6990" y="13955"/>
                  </a:cubicBezTo>
                  <a:cubicBezTo>
                    <a:pt x="3132" y="13955"/>
                    <a:pt x="1" y="10835"/>
                    <a:pt x="1" y="6978"/>
                  </a:cubicBezTo>
                  <a:cubicBezTo>
                    <a:pt x="1" y="3120"/>
                    <a:pt x="3132" y="0"/>
                    <a:pt x="6990" y="0"/>
                  </a:cubicBezTo>
                  <a:cubicBezTo>
                    <a:pt x="10847" y="0"/>
                    <a:pt x="13967" y="3120"/>
                    <a:pt x="13967" y="6978"/>
                  </a:cubicBezTo>
                  <a:close/>
                </a:path>
              </a:pathLst>
            </a:custGeom>
            <a:solidFill>
              <a:srgbClr val="F1F1F1"/>
            </a:solidFill>
            <a:ln>
              <a:noFill/>
            </a:ln>
          </p:spPr>
          <p:txBody>
            <a:bodyPr spcFirstLastPara="1" wrap="square" lIns="0" tIns="91425" rIns="0" bIns="91425" anchor="ctr" anchorCtr="0">
              <a:noAutofit/>
            </a:bodyPr>
            <a:lstStyle/>
            <a:p>
              <a:pPr algn="ctr"/>
              <a:r>
                <a:rPr lang="en" sz="2000">
                  <a:solidFill>
                    <a:srgbClr val="434343"/>
                  </a:solidFill>
                  <a:latin typeface="Fira Sans Extra Condensed Medium"/>
                  <a:ea typeface="Fira Sans Extra Condensed Medium"/>
                  <a:cs typeface="Fira Sans Extra Condensed Medium"/>
                  <a:sym typeface="Fira Sans Extra Condensed Medium"/>
                </a:rPr>
                <a:t>03</a:t>
              </a:r>
              <a:endParaRPr sz="2000">
                <a:solidFill>
                  <a:srgbClr val="434343"/>
                </a:solidFill>
                <a:latin typeface="Fira Sans Extra Condensed Medium"/>
                <a:ea typeface="Fira Sans Extra Condensed Medium"/>
                <a:cs typeface="Fira Sans Extra Condensed Medium"/>
                <a:sym typeface="Fira Sans Extra Condensed Medium"/>
              </a:endParaRPr>
            </a:p>
          </p:txBody>
        </p:sp>
        <p:sp>
          <p:nvSpPr>
            <p:cNvPr id="117" name="Google Shape;117;p16"/>
            <p:cNvSpPr txBox="1"/>
            <p:nvPr/>
          </p:nvSpPr>
          <p:spPr>
            <a:xfrm>
              <a:off x="3861485" y="2649948"/>
              <a:ext cx="5282743" cy="652265"/>
            </a:xfrm>
            <a:prstGeom prst="rect">
              <a:avLst/>
            </a:prstGeom>
            <a:noFill/>
            <a:ln>
              <a:noFill/>
            </a:ln>
          </p:spPr>
          <p:txBody>
            <a:bodyPr spcFirstLastPara="1" wrap="square" lIns="91425" tIns="91425" rIns="91425" bIns="91425" anchor="ctr" anchorCtr="0">
              <a:noAutofit/>
            </a:bodyPr>
            <a:lstStyle/>
            <a:p>
              <a:r>
                <a:rPr lang="en-US" dirty="0" err="1">
                  <a:latin typeface="Times New Roman" panose="02020603050405020304" pitchFamily="18" charset="0"/>
                  <a:cs typeface="Times New Roman" panose="02020603050405020304" pitchFamily="18" charset="0"/>
                </a:rPr>
                <a:t>Ta’lim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jarayonini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vizuallashtirish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orqali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o‘zlashtirish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darajasini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orttirishga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yordam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beradi</a:t>
              </a:r>
              <a:endParaRPr sz="1200" dirty="0">
                <a:solidFill>
                  <a:srgbClr val="FFFFFF"/>
                </a:solidFill>
                <a:latin typeface="Times New Roman" panose="02020603050405020304" pitchFamily="18" charset="0"/>
                <a:ea typeface="Roboto"/>
                <a:cs typeface="Times New Roman" panose="02020603050405020304" pitchFamily="18" charset="0"/>
                <a:sym typeface="Roboto"/>
              </a:endParaRPr>
            </a:p>
          </p:txBody>
        </p:sp>
      </p:grpSp>
      <p:grpSp>
        <p:nvGrpSpPr>
          <p:cNvPr id="119" name="Google Shape;119;p16"/>
          <p:cNvGrpSpPr/>
          <p:nvPr/>
        </p:nvGrpSpPr>
        <p:grpSpPr>
          <a:xfrm>
            <a:off x="3029977" y="1228747"/>
            <a:ext cx="5945908" cy="689265"/>
            <a:chOff x="3198322" y="1806160"/>
            <a:chExt cx="5945908" cy="689265"/>
          </a:xfrm>
        </p:grpSpPr>
        <p:sp>
          <p:nvSpPr>
            <p:cNvPr id="120" name="Google Shape;120;p16"/>
            <p:cNvSpPr/>
            <p:nvPr/>
          </p:nvSpPr>
          <p:spPr>
            <a:xfrm>
              <a:off x="3198322" y="1823925"/>
              <a:ext cx="5945908" cy="671500"/>
            </a:xfrm>
            <a:custGeom>
              <a:avLst/>
              <a:gdLst/>
              <a:ahLst/>
              <a:cxnLst/>
              <a:rect l="l" t="t" r="r" b="b"/>
              <a:pathLst>
                <a:path w="195573" h="22087" extrusionOk="0">
                  <a:moveTo>
                    <a:pt x="11049" y="0"/>
                  </a:moveTo>
                  <a:cubicBezTo>
                    <a:pt x="4953" y="0"/>
                    <a:pt x="0" y="4941"/>
                    <a:pt x="0" y="11037"/>
                  </a:cubicBezTo>
                  <a:cubicBezTo>
                    <a:pt x="0" y="17145"/>
                    <a:pt x="4953" y="22086"/>
                    <a:pt x="11049" y="22086"/>
                  </a:cubicBezTo>
                  <a:lnTo>
                    <a:pt x="195572" y="22086"/>
                  </a:lnTo>
                  <a:lnTo>
                    <a:pt x="195572" y="0"/>
                  </a:lnTo>
                  <a:close/>
                </a:path>
              </a:pathLst>
            </a:custGeom>
            <a:solidFill>
              <a:srgbClr val="69E781"/>
            </a:solidFill>
            <a:ln>
              <a:noFill/>
            </a:ln>
          </p:spPr>
          <p:txBody>
            <a:bodyPr spcFirstLastPara="1" wrap="square" lIns="91425" tIns="91425" rIns="91425" bIns="91425" anchor="ctr" anchorCtr="0">
              <a:noAutofit/>
            </a:bodyPr>
            <a:lstStyle/>
            <a:p>
              <a:endParaRPr/>
            </a:p>
          </p:txBody>
        </p:sp>
        <p:sp>
          <p:nvSpPr>
            <p:cNvPr id="121" name="Google Shape;121;p16"/>
            <p:cNvSpPr/>
            <p:nvPr/>
          </p:nvSpPr>
          <p:spPr>
            <a:xfrm>
              <a:off x="3286638" y="1897041"/>
              <a:ext cx="524899" cy="524899"/>
            </a:xfrm>
            <a:custGeom>
              <a:avLst/>
              <a:gdLst/>
              <a:ahLst/>
              <a:cxnLst/>
              <a:rect l="l" t="t" r="r" b="b"/>
              <a:pathLst>
                <a:path w="17265" h="17265" extrusionOk="0">
                  <a:moveTo>
                    <a:pt x="8633" y="0"/>
                  </a:moveTo>
                  <a:cubicBezTo>
                    <a:pt x="3858" y="0"/>
                    <a:pt x="0" y="3870"/>
                    <a:pt x="0" y="8632"/>
                  </a:cubicBezTo>
                  <a:cubicBezTo>
                    <a:pt x="0" y="13407"/>
                    <a:pt x="3858" y="17264"/>
                    <a:pt x="8633" y="17264"/>
                  </a:cubicBezTo>
                  <a:cubicBezTo>
                    <a:pt x="13395" y="17264"/>
                    <a:pt x="17265" y="13407"/>
                    <a:pt x="17265" y="8632"/>
                  </a:cubicBezTo>
                  <a:cubicBezTo>
                    <a:pt x="17265" y="3870"/>
                    <a:pt x="13395" y="0"/>
                    <a:pt x="8633"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22" name="Google Shape;122;p16"/>
            <p:cNvSpPr/>
            <p:nvPr/>
          </p:nvSpPr>
          <p:spPr>
            <a:xfrm>
              <a:off x="3336587" y="1947355"/>
              <a:ext cx="424632" cy="424632"/>
            </a:xfrm>
            <a:custGeom>
              <a:avLst/>
              <a:gdLst/>
              <a:ahLst/>
              <a:cxnLst/>
              <a:rect l="l" t="t" r="r" b="b"/>
              <a:pathLst>
                <a:path w="13967" h="13967" extrusionOk="0">
                  <a:moveTo>
                    <a:pt x="13967" y="6977"/>
                  </a:moveTo>
                  <a:cubicBezTo>
                    <a:pt x="13967" y="10835"/>
                    <a:pt x="10847" y="13966"/>
                    <a:pt x="6990" y="13966"/>
                  </a:cubicBezTo>
                  <a:cubicBezTo>
                    <a:pt x="3132" y="13966"/>
                    <a:pt x="1" y="10835"/>
                    <a:pt x="1" y="6977"/>
                  </a:cubicBezTo>
                  <a:cubicBezTo>
                    <a:pt x="1" y="3131"/>
                    <a:pt x="3132" y="0"/>
                    <a:pt x="6990" y="0"/>
                  </a:cubicBezTo>
                  <a:cubicBezTo>
                    <a:pt x="10847" y="0"/>
                    <a:pt x="13967" y="3131"/>
                    <a:pt x="13967" y="6977"/>
                  </a:cubicBezTo>
                  <a:close/>
                </a:path>
              </a:pathLst>
            </a:custGeom>
            <a:solidFill>
              <a:srgbClr val="F1F1F1"/>
            </a:solidFill>
            <a:ln>
              <a:noFill/>
            </a:ln>
          </p:spPr>
          <p:txBody>
            <a:bodyPr spcFirstLastPara="1" wrap="square" lIns="0" tIns="91425" rIns="0" bIns="91425" anchor="ctr" anchorCtr="0">
              <a:noAutofit/>
            </a:bodyPr>
            <a:lstStyle/>
            <a:p>
              <a:pPr algn="ctr"/>
              <a:r>
                <a:rPr lang="en" sz="2000">
                  <a:solidFill>
                    <a:srgbClr val="434343"/>
                  </a:solidFill>
                  <a:latin typeface="Fira Sans Extra Condensed Medium"/>
                  <a:ea typeface="Fira Sans Extra Condensed Medium"/>
                  <a:cs typeface="Fira Sans Extra Condensed Medium"/>
                  <a:sym typeface="Fira Sans Extra Condensed Medium"/>
                </a:rPr>
                <a:t>02</a:t>
              </a:r>
              <a:endParaRPr sz="2000">
                <a:solidFill>
                  <a:srgbClr val="434343"/>
                </a:solidFill>
                <a:latin typeface="Fira Sans Extra Condensed Medium"/>
                <a:ea typeface="Fira Sans Extra Condensed Medium"/>
                <a:cs typeface="Fira Sans Extra Condensed Medium"/>
                <a:sym typeface="Fira Sans Extra Condensed Medium"/>
              </a:endParaRPr>
            </a:p>
          </p:txBody>
        </p:sp>
        <p:sp>
          <p:nvSpPr>
            <p:cNvPr id="124" name="Google Shape;124;p16"/>
            <p:cNvSpPr txBox="1"/>
            <p:nvPr/>
          </p:nvSpPr>
          <p:spPr>
            <a:xfrm>
              <a:off x="3899853" y="1806160"/>
              <a:ext cx="5244377" cy="671523"/>
            </a:xfrm>
            <a:prstGeom prst="rect">
              <a:avLst/>
            </a:prstGeom>
            <a:noFill/>
            <a:ln>
              <a:noFill/>
            </a:ln>
          </p:spPr>
          <p:txBody>
            <a:bodyPr spcFirstLastPara="1" wrap="square" lIns="91425" tIns="91425" rIns="91425" bIns="91425" anchor="ctr" anchorCtr="0">
              <a:noAutofit/>
            </a:bodyPr>
            <a:lstStyle/>
            <a:p>
              <a:r>
                <a:rPr lang="en-US" dirty="0" err="1">
                  <a:latin typeface="Times New Roman" panose="02020603050405020304" pitchFamily="18" charset="0"/>
                  <a:cs typeface="Times New Roman" panose="02020603050405020304" pitchFamily="18" charset="0"/>
                </a:rPr>
                <a:t>Ta’lim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jarayonining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ko‘rgazmalilik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darajasini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orttiradi</a:t>
              </a:r>
              <a:endParaRPr sz="1200" dirty="0">
                <a:latin typeface="Times New Roman" panose="02020603050405020304" pitchFamily="18" charset="0"/>
                <a:ea typeface="Roboto"/>
                <a:cs typeface="Times New Roman" panose="02020603050405020304" pitchFamily="18" charset="0"/>
                <a:sym typeface="Roboto"/>
              </a:endParaRPr>
            </a:p>
          </p:txBody>
        </p:sp>
      </p:grpSp>
      <p:grpSp>
        <p:nvGrpSpPr>
          <p:cNvPr id="126" name="Google Shape;126;p16"/>
          <p:cNvGrpSpPr/>
          <p:nvPr/>
        </p:nvGrpSpPr>
        <p:grpSpPr>
          <a:xfrm>
            <a:off x="3044085" y="333904"/>
            <a:ext cx="5931801" cy="671865"/>
            <a:chOff x="3212428" y="999350"/>
            <a:chExt cx="5931801" cy="671865"/>
          </a:xfrm>
        </p:grpSpPr>
        <p:sp>
          <p:nvSpPr>
            <p:cNvPr id="127" name="Google Shape;127;p16"/>
            <p:cNvSpPr/>
            <p:nvPr/>
          </p:nvSpPr>
          <p:spPr>
            <a:xfrm>
              <a:off x="3212428" y="999350"/>
              <a:ext cx="5931801" cy="671865"/>
            </a:xfrm>
            <a:custGeom>
              <a:avLst/>
              <a:gdLst/>
              <a:ahLst/>
              <a:cxnLst/>
              <a:rect l="l" t="t" r="r" b="b"/>
              <a:pathLst>
                <a:path w="195109" h="22099" extrusionOk="0">
                  <a:moveTo>
                    <a:pt x="11050" y="1"/>
                  </a:moveTo>
                  <a:cubicBezTo>
                    <a:pt x="4954" y="1"/>
                    <a:pt x="1" y="4942"/>
                    <a:pt x="1" y="11050"/>
                  </a:cubicBezTo>
                  <a:cubicBezTo>
                    <a:pt x="1" y="17146"/>
                    <a:pt x="4954" y="22099"/>
                    <a:pt x="11050" y="22099"/>
                  </a:cubicBezTo>
                  <a:lnTo>
                    <a:pt x="195108" y="22099"/>
                  </a:lnTo>
                  <a:lnTo>
                    <a:pt x="195108" y="1"/>
                  </a:lnTo>
                  <a:close/>
                </a:path>
              </a:pathLst>
            </a:custGeom>
            <a:solidFill>
              <a:srgbClr val="FCBD24"/>
            </a:solidFill>
            <a:ln>
              <a:noFill/>
            </a:ln>
          </p:spPr>
          <p:txBody>
            <a:bodyPr spcFirstLastPara="1" wrap="square" lIns="91425" tIns="91425" rIns="91425" bIns="91425" anchor="ctr" anchorCtr="0">
              <a:noAutofit/>
            </a:bodyPr>
            <a:lstStyle/>
            <a:p>
              <a:endParaRPr/>
            </a:p>
          </p:txBody>
        </p:sp>
        <p:sp>
          <p:nvSpPr>
            <p:cNvPr id="128" name="Google Shape;128;p16"/>
            <p:cNvSpPr/>
            <p:nvPr/>
          </p:nvSpPr>
          <p:spPr>
            <a:xfrm>
              <a:off x="3286638" y="1072830"/>
              <a:ext cx="524899" cy="524899"/>
            </a:xfrm>
            <a:custGeom>
              <a:avLst/>
              <a:gdLst/>
              <a:ahLst/>
              <a:cxnLst/>
              <a:rect l="l" t="t" r="r" b="b"/>
              <a:pathLst>
                <a:path w="17265" h="17265" extrusionOk="0">
                  <a:moveTo>
                    <a:pt x="8633" y="1"/>
                  </a:moveTo>
                  <a:cubicBezTo>
                    <a:pt x="3858" y="1"/>
                    <a:pt x="0" y="3858"/>
                    <a:pt x="0" y="8633"/>
                  </a:cubicBezTo>
                  <a:cubicBezTo>
                    <a:pt x="0" y="13395"/>
                    <a:pt x="3858" y="17265"/>
                    <a:pt x="8633" y="17265"/>
                  </a:cubicBezTo>
                  <a:cubicBezTo>
                    <a:pt x="13395" y="17265"/>
                    <a:pt x="17265" y="13395"/>
                    <a:pt x="17265" y="8633"/>
                  </a:cubicBezTo>
                  <a:cubicBezTo>
                    <a:pt x="17265" y="3858"/>
                    <a:pt x="13395" y="1"/>
                    <a:pt x="863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29" name="Google Shape;129;p16"/>
            <p:cNvSpPr/>
            <p:nvPr/>
          </p:nvSpPr>
          <p:spPr>
            <a:xfrm>
              <a:off x="3336587" y="1123144"/>
              <a:ext cx="424632" cy="424267"/>
            </a:xfrm>
            <a:custGeom>
              <a:avLst/>
              <a:gdLst/>
              <a:ahLst/>
              <a:cxnLst/>
              <a:rect l="l" t="t" r="r" b="b"/>
              <a:pathLst>
                <a:path w="13967" h="13955" extrusionOk="0">
                  <a:moveTo>
                    <a:pt x="13967" y="6978"/>
                  </a:moveTo>
                  <a:cubicBezTo>
                    <a:pt x="13967" y="10835"/>
                    <a:pt x="10847" y="13955"/>
                    <a:pt x="6990" y="13955"/>
                  </a:cubicBezTo>
                  <a:cubicBezTo>
                    <a:pt x="3132" y="13955"/>
                    <a:pt x="1" y="10835"/>
                    <a:pt x="1" y="6978"/>
                  </a:cubicBezTo>
                  <a:cubicBezTo>
                    <a:pt x="1" y="3120"/>
                    <a:pt x="3132" y="1"/>
                    <a:pt x="6990" y="1"/>
                  </a:cubicBezTo>
                  <a:cubicBezTo>
                    <a:pt x="10847" y="1"/>
                    <a:pt x="13967" y="3120"/>
                    <a:pt x="13967" y="6978"/>
                  </a:cubicBezTo>
                  <a:close/>
                </a:path>
              </a:pathLst>
            </a:custGeom>
            <a:solidFill>
              <a:srgbClr val="F1F1F1"/>
            </a:solidFill>
            <a:ln>
              <a:noFill/>
            </a:ln>
          </p:spPr>
          <p:txBody>
            <a:bodyPr spcFirstLastPara="1" wrap="square" lIns="0" tIns="91425" rIns="0" bIns="91425" anchor="ctr" anchorCtr="0">
              <a:noAutofit/>
            </a:bodyPr>
            <a:lstStyle/>
            <a:p>
              <a:pPr algn="ctr"/>
              <a:r>
                <a:rPr lang="en" sz="2000">
                  <a:solidFill>
                    <a:srgbClr val="434343"/>
                  </a:solidFill>
                  <a:latin typeface="Fira Sans Extra Condensed Medium"/>
                  <a:ea typeface="Fira Sans Extra Condensed Medium"/>
                  <a:cs typeface="Fira Sans Extra Condensed Medium"/>
                  <a:sym typeface="Fira Sans Extra Condensed Medium"/>
                </a:rPr>
                <a:t>01</a:t>
              </a:r>
              <a:endParaRPr sz="2000">
                <a:solidFill>
                  <a:srgbClr val="434343"/>
                </a:solidFill>
                <a:latin typeface="Fira Sans Extra Condensed Medium"/>
                <a:ea typeface="Fira Sans Extra Condensed Medium"/>
                <a:cs typeface="Fira Sans Extra Condensed Medium"/>
                <a:sym typeface="Fira Sans Extra Condensed Medium"/>
              </a:endParaRPr>
            </a:p>
          </p:txBody>
        </p:sp>
        <p:sp>
          <p:nvSpPr>
            <p:cNvPr id="131" name="Google Shape;131;p16"/>
            <p:cNvSpPr txBox="1"/>
            <p:nvPr/>
          </p:nvSpPr>
          <p:spPr>
            <a:xfrm>
              <a:off x="3899851" y="999350"/>
              <a:ext cx="5244377" cy="654100"/>
            </a:xfrm>
            <a:prstGeom prst="rect">
              <a:avLst/>
            </a:prstGeom>
            <a:noFill/>
            <a:ln>
              <a:noFill/>
            </a:ln>
          </p:spPr>
          <p:txBody>
            <a:bodyPr spcFirstLastPara="1" wrap="square" lIns="91425" tIns="91425" rIns="91425" bIns="91425" anchor="ctr" anchorCtr="0">
              <a:noAutofit/>
            </a:bodyPr>
            <a:lstStyle/>
            <a:p>
              <a:r>
                <a:rPr lang="en-US" sz="1600" dirty="0" err="1">
                  <a:latin typeface="Times New Roman" panose="02020603050405020304" pitchFamily="18" charset="0"/>
                  <a:cs typeface="Times New Roman" panose="02020603050405020304" pitchFamily="18" charset="0"/>
                </a:rPr>
                <a:t>Infografika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kasbga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o‘rgatishda</a:t>
              </a:r>
              <a:r>
                <a:rPr lang="en-US" sz="1600" dirty="0">
                  <a:latin typeface="Times New Roman" panose="02020603050405020304" pitchFamily="18" charset="0"/>
                  <a:cs typeface="Times New Roman" panose="02020603050405020304" pitchFamily="18" charset="0"/>
                </a:rPr>
                <a:t> – </a:t>
              </a:r>
              <a:r>
                <a:rPr lang="en-US" sz="1600" dirty="0" err="1">
                  <a:latin typeface="Times New Roman" panose="02020603050405020304" pitchFamily="18" charset="0"/>
                  <a:cs typeface="Times New Roman" panose="02020603050405020304" pitchFamily="18" charset="0"/>
                </a:rPr>
                <a:t>ta’lim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oluvchida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tasavvurni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rivojlantirishga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shakllantirishga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yordam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beradi</a:t>
              </a:r>
              <a:endParaRPr sz="1600" dirty="0">
                <a:solidFill>
                  <a:srgbClr val="FFFFFF"/>
                </a:solidFill>
                <a:latin typeface="Times New Roman" panose="02020603050405020304" pitchFamily="18" charset="0"/>
                <a:ea typeface="Roboto"/>
                <a:cs typeface="Times New Roman" panose="02020603050405020304" pitchFamily="18" charset="0"/>
                <a:sym typeface="Roboto"/>
              </a:endParaRPr>
            </a:p>
          </p:txBody>
        </p:sp>
      </p:grpSp>
      <p:grpSp>
        <p:nvGrpSpPr>
          <p:cNvPr id="31" name="Google Shape;105;p16"/>
          <p:cNvGrpSpPr/>
          <p:nvPr/>
        </p:nvGrpSpPr>
        <p:grpSpPr>
          <a:xfrm>
            <a:off x="3029977" y="3861315"/>
            <a:ext cx="5931801" cy="1003277"/>
            <a:chOff x="3212428" y="3454892"/>
            <a:chExt cx="5931801" cy="689258"/>
          </a:xfrm>
        </p:grpSpPr>
        <p:sp>
          <p:nvSpPr>
            <p:cNvPr id="32" name="Google Shape;106;p16"/>
            <p:cNvSpPr/>
            <p:nvPr/>
          </p:nvSpPr>
          <p:spPr>
            <a:xfrm>
              <a:off x="3212428" y="3472650"/>
              <a:ext cx="5931801" cy="671500"/>
            </a:xfrm>
            <a:custGeom>
              <a:avLst/>
              <a:gdLst/>
              <a:ahLst/>
              <a:cxnLst/>
              <a:rect l="l" t="t" r="r" b="b"/>
              <a:pathLst>
                <a:path w="195109" h="22087" extrusionOk="0">
                  <a:moveTo>
                    <a:pt x="11050" y="1"/>
                  </a:moveTo>
                  <a:cubicBezTo>
                    <a:pt x="4954" y="1"/>
                    <a:pt x="1" y="4942"/>
                    <a:pt x="1" y="11038"/>
                  </a:cubicBezTo>
                  <a:cubicBezTo>
                    <a:pt x="1" y="17146"/>
                    <a:pt x="4954" y="22087"/>
                    <a:pt x="11050" y="22087"/>
                  </a:cubicBezTo>
                  <a:lnTo>
                    <a:pt x="195108" y="22087"/>
                  </a:lnTo>
                  <a:lnTo>
                    <a:pt x="195108" y="1"/>
                  </a:lnTo>
                  <a:close/>
                </a:path>
              </a:pathLst>
            </a:custGeom>
            <a:solidFill>
              <a:srgbClr val="5EB2FC"/>
            </a:solidFill>
            <a:ln>
              <a:noFill/>
            </a:ln>
          </p:spPr>
          <p:txBody>
            <a:bodyPr spcFirstLastPara="1" wrap="square" lIns="91425" tIns="91425" rIns="91425" bIns="91425" anchor="ctr" anchorCtr="0">
              <a:noAutofit/>
            </a:bodyPr>
            <a:lstStyle/>
            <a:p>
              <a:endParaRPr/>
            </a:p>
          </p:txBody>
        </p:sp>
        <p:sp>
          <p:nvSpPr>
            <p:cNvPr id="33" name="Google Shape;107;p16"/>
            <p:cNvSpPr/>
            <p:nvPr/>
          </p:nvSpPr>
          <p:spPr>
            <a:xfrm>
              <a:off x="3286638" y="3545796"/>
              <a:ext cx="524899" cy="524869"/>
            </a:xfrm>
            <a:custGeom>
              <a:avLst/>
              <a:gdLst/>
              <a:ahLst/>
              <a:cxnLst/>
              <a:rect l="l" t="t" r="r" b="b"/>
              <a:pathLst>
                <a:path w="17265" h="17264" extrusionOk="0">
                  <a:moveTo>
                    <a:pt x="8633" y="0"/>
                  </a:moveTo>
                  <a:cubicBezTo>
                    <a:pt x="3858" y="0"/>
                    <a:pt x="0" y="3870"/>
                    <a:pt x="0" y="8632"/>
                  </a:cubicBezTo>
                  <a:cubicBezTo>
                    <a:pt x="0" y="13406"/>
                    <a:pt x="3858" y="17264"/>
                    <a:pt x="8633" y="17264"/>
                  </a:cubicBezTo>
                  <a:cubicBezTo>
                    <a:pt x="13395" y="17264"/>
                    <a:pt x="17265" y="13406"/>
                    <a:pt x="17265" y="8632"/>
                  </a:cubicBezTo>
                  <a:cubicBezTo>
                    <a:pt x="17265" y="3870"/>
                    <a:pt x="13395" y="0"/>
                    <a:pt x="8633"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4" name="Google Shape;108;p16"/>
            <p:cNvSpPr/>
            <p:nvPr/>
          </p:nvSpPr>
          <p:spPr>
            <a:xfrm>
              <a:off x="3336587" y="3596080"/>
              <a:ext cx="424632" cy="424632"/>
            </a:xfrm>
            <a:custGeom>
              <a:avLst/>
              <a:gdLst/>
              <a:ahLst/>
              <a:cxnLst/>
              <a:rect l="l" t="t" r="r" b="b"/>
              <a:pathLst>
                <a:path w="13967" h="13967" extrusionOk="0">
                  <a:moveTo>
                    <a:pt x="13967" y="6978"/>
                  </a:moveTo>
                  <a:cubicBezTo>
                    <a:pt x="13967" y="10836"/>
                    <a:pt x="10847" y="13967"/>
                    <a:pt x="6990" y="13967"/>
                  </a:cubicBezTo>
                  <a:cubicBezTo>
                    <a:pt x="3132" y="13967"/>
                    <a:pt x="1" y="10836"/>
                    <a:pt x="1" y="6978"/>
                  </a:cubicBezTo>
                  <a:cubicBezTo>
                    <a:pt x="1" y="3132"/>
                    <a:pt x="3132" y="1"/>
                    <a:pt x="6990" y="1"/>
                  </a:cubicBezTo>
                  <a:cubicBezTo>
                    <a:pt x="10847" y="1"/>
                    <a:pt x="13967" y="3132"/>
                    <a:pt x="13967" y="6978"/>
                  </a:cubicBezTo>
                  <a:close/>
                </a:path>
              </a:pathLst>
            </a:custGeom>
            <a:solidFill>
              <a:srgbClr val="F1F1F1"/>
            </a:solidFill>
            <a:ln>
              <a:noFill/>
            </a:ln>
          </p:spPr>
          <p:txBody>
            <a:bodyPr spcFirstLastPara="1" wrap="square" lIns="0" tIns="91425" rIns="0" bIns="91425" anchor="ctr" anchorCtr="0">
              <a:noAutofit/>
            </a:bodyPr>
            <a:lstStyle/>
            <a:p>
              <a:pPr algn="ctr"/>
              <a:r>
                <a:rPr lang="en" sz="2000" dirty="0" smtClean="0">
                  <a:solidFill>
                    <a:srgbClr val="434343"/>
                  </a:solidFill>
                  <a:latin typeface="Fira Sans Extra Condensed Medium"/>
                  <a:ea typeface="Fira Sans Extra Condensed Medium"/>
                  <a:cs typeface="Fira Sans Extra Condensed Medium"/>
                  <a:sym typeface="Fira Sans Extra Condensed Medium"/>
                </a:rPr>
                <a:t>05</a:t>
              </a:r>
              <a:endParaRPr sz="2000" dirty="0">
                <a:solidFill>
                  <a:srgbClr val="434343"/>
                </a:solidFill>
                <a:latin typeface="Fira Sans Extra Condensed Medium"/>
                <a:ea typeface="Fira Sans Extra Condensed Medium"/>
                <a:cs typeface="Fira Sans Extra Condensed Medium"/>
                <a:sym typeface="Fira Sans Extra Condensed Medium"/>
              </a:endParaRPr>
            </a:p>
          </p:txBody>
        </p:sp>
        <p:sp>
          <p:nvSpPr>
            <p:cNvPr id="36" name="Google Shape;110;p16"/>
            <p:cNvSpPr txBox="1"/>
            <p:nvPr/>
          </p:nvSpPr>
          <p:spPr>
            <a:xfrm>
              <a:off x="3885747" y="3454892"/>
              <a:ext cx="5258480" cy="689258"/>
            </a:xfrm>
            <a:prstGeom prst="rect">
              <a:avLst/>
            </a:prstGeom>
            <a:noFill/>
            <a:ln>
              <a:noFill/>
            </a:ln>
          </p:spPr>
          <p:txBody>
            <a:bodyPr spcFirstLastPara="1" wrap="square" lIns="91425" tIns="91425" rIns="91425" bIns="91425" anchor="ctr" anchorCtr="0">
              <a:noAutofit/>
            </a:bodyPr>
            <a:lstStyle/>
            <a:p>
              <a:r>
                <a:rPr lang="en-US" sz="1600" dirty="0" err="1">
                  <a:latin typeface="Times New Roman" panose="02020603050405020304" pitchFamily="18" charset="0"/>
                  <a:cs typeface="Times New Roman" panose="02020603050405020304" pitchFamily="18" charset="0"/>
                </a:rPr>
                <a:t>Kasbning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ijtimoiy-iqtisodiy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portretini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qurish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orqali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ta’lim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oluvchida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ertangi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kunga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ishonch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orttirishga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kasbni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yuqori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cho‘qqilarini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egallash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uchun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uzoq</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muddatli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rejalar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qurishga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undaydi</a:t>
              </a:r>
              <a:endParaRPr sz="1600" dirty="0">
                <a:latin typeface="Times New Roman" panose="02020603050405020304" pitchFamily="18" charset="0"/>
                <a:ea typeface="Roboto"/>
                <a:cs typeface="Times New Roman" panose="02020603050405020304" pitchFamily="18" charset="0"/>
                <a:sym typeface="Roboto"/>
              </a:endParaRPr>
            </a:p>
          </p:txBody>
        </p:sp>
      </p:grpSp>
      <p:grpSp>
        <p:nvGrpSpPr>
          <p:cNvPr id="38" name="Google Shape;105;p16"/>
          <p:cNvGrpSpPr/>
          <p:nvPr/>
        </p:nvGrpSpPr>
        <p:grpSpPr>
          <a:xfrm>
            <a:off x="3058192" y="5117668"/>
            <a:ext cx="5931801" cy="671500"/>
            <a:chOff x="3212428" y="3472650"/>
            <a:chExt cx="5931801" cy="671500"/>
          </a:xfrm>
        </p:grpSpPr>
        <p:sp>
          <p:nvSpPr>
            <p:cNvPr id="39" name="Google Shape;106;p16"/>
            <p:cNvSpPr/>
            <p:nvPr/>
          </p:nvSpPr>
          <p:spPr>
            <a:xfrm>
              <a:off x="3212428" y="3472650"/>
              <a:ext cx="5931801" cy="671500"/>
            </a:xfrm>
            <a:custGeom>
              <a:avLst/>
              <a:gdLst/>
              <a:ahLst/>
              <a:cxnLst/>
              <a:rect l="l" t="t" r="r" b="b"/>
              <a:pathLst>
                <a:path w="195109" h="22087" extrusionOk="0">
                  <a:moveTo>
                    <a:pt x="11050" y="1"/>
                  </a:moveTo>
                  <a:cubicBezTo>
                    <a:pt x="4954" y="1"/>
                    <a:pt x="1" y="4942"/>
                    <a:pt x="1" y="11038"/>
                  </a:cubicBezTo>
                  <a:cubicBezTo>
                    <a:pt x="1" y="17146"/>
                    <a:pt x="4954" y="22087"/>
                    <a:pt x="11050" y="22087"/>
                  </a:cubicBezTo>
                  <a:lnTo>
                    <a:pt x="195108" y="22087"/>
                  </a:lnTo>
                  <a:lnTo>
                    <a:pt x="195108" y="1"/>
                  </a:lnTo>
                  <a:close/>
                </a:path>
              </a:pathLst>
            </a:custGeom>
            <a:solidFill>
              <a:srgbClr val="5EB2FC"/>
            </a:solidFill>
            <a:ln>
              <a:noFill/>
            </a:ln>
          </p:spPr>
          <p:txBody>
            <a:bodyPr spcFirstLastPara="1" wrap="square" lIns="91425" tIns="91425" rIns="91425" bIns="91425" anchor="ctr" anchorCtr="0">
              <a:noAutofit/>
            </a:bodyPr>
            <a:lstStyle/>
            <a:p>
              <a:endParaRPr/>
            </a:p>
          </p:txBody>
        </p:sp>
        <p:sp>
          <p:nvSpPr>
            <p:cNvPr id="40" name="Google Shape;107;p16"/>
            <p:cNvSpPr/>
            <p:nvPr/>
          </p:nvSpPr>
          <p:spPr>
            <a:xfrm>
              <a:off x="3286638" y="3545796"/>
              <a:ext cx="524899" cy="524869"/>
            </a:xfrm>
            <a:custGeom>
              <a:avLst/>
              <a:gdLst/>
              <a:ahLst/>
              <a:cxnLst/>
              <a:rect l="l" t="t" r="r" b="b"/>
              <a:pathLst>
                <a:path w="17265" h="17264" extrusionOk="0">
                  <a:moveTo>
                    <a:pt x="8633" y="0"/>
                  </a:moveTo>
                  <a:cubicBezTo>
                    <a:pt x="3858" y="0"/>
                    <a:pt x="0" y="3870"/>
                    <a:pt x="0" y="8632"/>
                  </a:cubicBezTo>
                  <a:cubicBezTo>
                    <a:pt x="0" y="13406"/>
                    <a:pt x="3858" y="17264"/>
                    <a:pt x="8633" y="17264"/>
                  </a:cubicBezTo>
                  <a:cubicBezTo>
                    <a:pt x="13395" y="17264"/>
                    <a:pt x="17265" y="13406"/>
                    <a:pt x="17265" y="8632"/>
                  </a:cubicBezTo>
                  <a:cubicBezTo>
                    <a:pt x="17265" y="3870"/>
                    <a:pt x="13395" y="0"/>
                    <a:pt x="8633"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1" name="Google Shape;108;p16"/>
            <p:cNvSpPr/>
            <p:nvPr/>
          </p:nvSpPr>
          <p:spPr>
            <a:xfrm>
              <a:off x="3336587" y="3596080"/>
              <a:ext cx="424632" cy="424632"/>
            </a:xfrm>
            <a:custGeom>
              <a:avLst/>
              <a:gdLst/>
              <a:ahLst/>
              <a:cxnLst/>
              <a:rect l="l" t="t" r="r" b="b"/>
              <a:pathLst>
                <a:path w="13967" h="13967" extrusionOk="0">
                  <a:moveTo>
                    <a:pt x="13967" y="6978"/>
                  </a:moveTo>
                  <a:cubicBezTo>
                    <a:pt x="13967" y="10836"/>
                    <a:pt x="10847" y="13967"/>
                    <a:pt x="6990" y="13967"/>
                  </a:cubicBezTo>
                  <a:cubicBezTo>
                    <a:pt x="3132" y="13967"/>
                    <a:pt x="1" y="10836"/>
                    <a:pt x="1" y="6978"/>
                  </a:cubicBezTo>
                  <a:cubicBezTo>
                    <a:pt x="1" y="3132"/>
                    <a:pt x="3132" y="1"/>
                    <a:pt x="6990" y="1"/>
                  </a:cubicBezTo>
                  <a:cubicBezTo>
                    <a:pt x="10847" y="1"/>
                    <a:pt x="13967" y="3132"/>
                    <a:pt x="13967" y="6978"/>
                  </a:cubicBezTo>
                  <a:close/>
                </a:path>
              </a:pathLst>
            </a:custGeom>
            <a:solidFill>
              <a:srgbClr val="F1F1F1"/>
            </a:solidFill>
            <a:ln>
              <a:noFill/>
            </a:ln>
          </p:spPr>
          <p:txBody>
            <a:bodyPr spcFirstLastPara="1" wrap="square" lIns="0" tIns="91425" rIns="0" bIns="91425" anchor="ctr" anchorCtr="0">
              <a:noAutofit/>
            </a:bodyPr>
            <a:lstStyle/>
            <a:p>
              <a:pPr algn="ctr"/>
              <a:r>
                <a:rPr lang="en" sz="2000" dirty="0" smtClean="0">
                  <a:solidFill>
                    <a:srgbClr val="434343"/>
                  </a:solidFill>
                  <a:latin typeface="Fira Sans Extra Condensed Medium"/>
                  <a:ea typeface="Fira Sans Extra Condensed Medium"/>
                  <a:cs typeface="Fira Sans Extra Condensed Medium"/>
                  <a:sym typeface="Fira Sans Extra Condensed Medium"/>
                </a:rPr>
                <a:t>06</a:t>
              </a:r>
              <a:endParaRPr sz="2000" dirty="0">
                <a:solidFill>
                  <a:srgbClr val="434343"/>
                </a:solidFill>
                <a:latin typeface="Fira Sans Extra Condensed Medium"/>
                <a:ea typeface="Fira Sans Extra Condensed Medium"/>
                <a:cs typeface="Fira Sans Extra Condensed Medium"/>
                <a:sym typeface="Fira Sans Extra Condensed Medium"/>
              </a:endParaRPr>
            </a:p>
          </p:txBody>
        </p:sp>
        <p:sp>
          <p:nvSpPr>
            <p:cNvPr id="43" name="Google Shape;110;p16"/>
            <p:cNvSpPr txBox="1"/>
            <p:nvPr/>
          </p:nvSpPr>
          <p:spPr>
            <a:xfrm>
              <a:off x="3885744" y="3472650"/>
              <a:ext cx="5244376" cy="653925"/>
            </a:xfrm>
            <a:prstGeom prst="rect">
              <a:avLst/>
            </a:prstGeom>
            <a:noFill/>
            <a:ln>
              <a:noFill/>
            </a:ln>
          </p:spPr>
          <p:txBody>
            <a:bodyPr spcFirstLastPara="1" wrap="square" lIns="91425" tIns="91425" rIns="91425" bIns="91425" anchor="ctr" anchorCtr="0">
              <a:noAutofit/>
            </a:bodyPr>
            <a:lstStyle/>
            <a:p>
              <a:r>
                <a:rPr lang="en-US" dirty="0" err="1">
                  <a:latin typeface="Times New Roman" panose="02020603050405020304" pitchFamily="18" charset="0"/>
                  <a:cs typeface="Times New Roman" panose="02020603050405020304" pitchFamily="18" charset="0"/>
                </a:rPr>
                <a:t>Kichik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mutaxassislar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tayyorlashda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kasb</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mavqei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haqidagi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axborotni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ta’lim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oluvchiga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to‘liq</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yetkazishga</a:t>
              </a:r>
              <a:endParaRPr sz="1200" dirty="0">
                <a:solidFill>
                  <a:srgbClr val="FFFFFF"/>
                </a:solidFill>
                <a:latin typeface="Times New Roman" panose="02020603050405020304" pitchFamily="18" charset="0"/>
                <a:ea typeface="Roboto"/>
                <a:cs typeface="Times New Roman" panose="02020603050405020304" pitchFamily="18" charset="0"/>
                <a:sym typeface="Roboto"/>
              </a:endParaRPr>
            </a:p>
          </p:txBody>
        </p:sp>
      </p:grpSp>
    </p:spTree>
    <p:extLst>
      <p:ext uri="{BB962C8B-B14F-4D97-AF65-F5344CB8AC3E}">
        <p14:creationId xmlns:p14="http://schemas.microsoft.com/office/powerpoint/2010/main" val="1918665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1680" y="116632"/>
            <a:ext cx="7187130" cy="1440160"/>
          </a:xfrm>
        </p:spPr>
        <p:txBody>
          <a:bodyPr>
            <a:noAutofit/>
          </a:bodyPr>
          <a:lstStyle/>
          <a:p>
            <a:r>
              <a:rPr lang="en-US" altLang="ru-RU" sz="2800" b="1" dirty="0" err="1" smtClean="0">
                <a:solidFill>
                  <a:schemeClr val="tx1"/>
                </a:solidFill>
                <a:effectLst/>
                <a:latin typeface="Times New Roman" pitchFamily="18" charset="0"/>
                <a:cs typeface="Times New Roman" pitchFamily="18" charset="0"/>
              </a:rPr>
              <a:t>Elektron</a:t>
            </a:r>
            <a:r>
              <a:rPr lang="en-US" altLang="ru-RU" sz="2800" b="1" dirty="0" smtClean="0">
                <a:solidFill>
                  <a:schemeClr val="tx1"/>
                </a:solidFill>
                <a:effectLst/>
                <a:latin typeface="Times New Roman" pitchFamily="18" charset="0"/>
                <a:cs typeface="Times New Roman" pitchFamily="18" charset="0"/>
              </a:rPr>
              <a:t> </a:t>
            </a:r>
            <a:r>
              <a:rPr lang="en-US" altLang="ru-RU" sz="2800" b="1" dirty="0" err="1" smtClean="0">
                <a:solidFill>
                  <a:schemeClr val="tx1"/>
                </a:solidFill>
                <a:effectLst/>
                <a:latin typeface="Times New Roman" pitchFamily="18" charset="0"/>
                <a:cs typeface="Times New Roman" pitchFamily="18" charset="0"/>
              </a:rPr>
              <a:t>ko‘rgazmali</a:t>
            </a:r>
            <a:r>
              <a:rPr lang="en-US" altLang="ru-RU" sz="2800" b="1" dirty="0" smtClean="0">
                <a:solidFill>
                  <a:schemeClr val="tx1"/>
                </a:solidFill>
                <a:effectLst/>
                <a:latin typeface="Times New Roman" pitchFamily="18" charset="0"/>
                <a:cs typeface="Times New Roman" pitchFamily="18" charset="0"/>
              </a:rPr>
              <a:t> </a:t>
            </a:r>
            <a:r>
              <a:rPr lang="en-US" altLang="ru-RU" sz="2800" b="1" dirty="0" err="1" smtClean="0">
                <a:solidFill>
                  <a:schemeClr val="tx1"/>
                </a:solidFill>
                <a:effectLst/>
                <a:latin typeface="Times New Roman" pitchFamily="18" charset="0"/>
                <a:cs typeface="Times New Roman" pitchFamily="18" charset="0"/>
              </a:rPr>
              <a:t>didaktik</a:t>
            </a:r>
            <a:r>
              <a:rPr lang="en-US" altLang="ru-RU" sz="2800" b="1" dirty="0" smtClean="0">
                <a:solidFill>
                  <a:schemeClr val="tx1"/>
                </a:solidFill>
                <a:effectLst/>
                <a:latin typeface="Times New Roman" pitchFamily="18" charset="0"/>
                <a:cs typeface="Times New Roman" pitchFamily="18" charset="0"/>
              </a:rPr>
              <a:t> </a:t>
            </a:r>
            <a:r>
              <a:rPr lang="en-US" altLang="ru-RU" sz="2800" b="1" dirty="0" err="1" smtClean="0">
                <a:solidFill>
                  <a:schemeClr val="tx1"/>
                </a:solidFill>
                <a:effectLst/>
                <a:latin typeface="Times New Roman" pitchFamily="18" charset="0"/>
                <a:cs typeface="Times New Roman" pitchFamily="18" charset="0"/>
              </a:rPr>
              <a:t>materiallarni</a:t>
            </a:r>
            <a:r>
              <a:rPr lang="en-US" altLang="ru-RU" sz="2800" b="1" dirty="0" smtClean="0">
                <a:solidFill>
                  <a:schemeClr val="tx1"/>
                </a:solidFill>
                <a:effectLst/>
                <a:latin typeface="Times New Roman" pitchFamily="18" charset="0"/>
                <a:cs typeface="Times New Roman" pitchFamily="18" charset="0"/>
              </a:rPr>
              <a:t> </a:t>
            </a:r>
            <a:r>
              <a:rPr lang="en-US" altLang="ru-RU" sz="2800" b="1" dirty="0" err="1" smtClean="0">
                <a:solidFill>
                  <a:schemeClr val="tx1"/>
                </a:solidFill>
                <a:effectLst/>
                <a:latin typeface="Times New Roman" pitchFamily="18" charset="0"/>
                <a:cs typeface="Times New Roman" pitchFamily="18" charset="0"/>
              </a:rPr>
              <a:t>yaratishda</a:t>
            </a:r>
            <a:r>
              <a:rPr lang="en-US" altLang="ru-RU" sz="2800" b="1" dirty="0" smtClean="0">
                <a:solidFill>
                  <a:schemeClr val="tx1"/>
                </a:solidFill>
                <a:effectLst/>
                <a:latin typeface="Times New Roman" pitchFamily="18" charset="0"/>
                <a:cs typeface="Times New Roman" pitchFamily="18" charset="0"/>
              </a:rPr>
              <a:t> </a:t>
            </a:r>
            <a:r>
              <a:rPr lang="en-US" altLang="ru-RU" sz="2800" b="1" dirty="0" err="1" smtClean="0">
                <a:solidFill>
                  <a:schemeClr val="tx1"/>
                </a:solidFill>
                <a:effectLst/>
                <a:latin typeface="Times New Roman" pitchFamily="18" charset="0"/>
                <a:cs typeface="Times New Roman" pitchFamily="18" charset="0"/>
              </a:rPr>
              <a:t>EdrawMax</a:t>
            </a:r>
            <a:r>
              <a:rPr lang="en-US" altLang="ru-RU" sz="2800" b="1" dirty="0" smtClean="0">
                <a:solidFill>
                  <a:schemeClr val="tx1"/>
                </a:solidFill>
                <a:effectLst/>
                <a:latin typeface="Times New Roman" pitchFamily="18" charset="0"/>
                <a:cs typeface="Times New Roman" pitchFamily="18" charset="0"/>
              </a:rPr>
              <a:t> </a:t>
            </a:r>
            <a:r>
              <a:rPr lang="en-US" altLang="ru-RU" sz="2800" b="1" dirty="0" err="1" smtClean="0">
                <a:solidFill>
                  <a:schemeClr val="tx1"/>
                </a:solidFill>
                <a:effectLst/>
                <a:latin typeface="Times New Roman" pitchFamily="18" charset="0"/>
                <a:cs typeface="Times New Roman" pitchFamily="18" charset="0"/>
              </a:rPr>
              <a:t>dasturi</a:t>
            </a:r>
            <a:r>
              <a:rPr lang="en-US" altLang="ru-RU" sz="2800" b="1" dirty="0" smtClean="0">
                <a:solidFill>
                  <a:schemeClr val="tx1"/>
                </a:solidFill>
                <a:effectLst/>
                <a:latin typeface="Times New Roman" pitchFamily="18" charset="0"/>
                <a:cs typeface="Times New Roman" pitchFamily="18" charset="0"/>
              </a:rPr>
              <a:t> </a:t>
            </a:r>
            <a:r>
              <a:rPr lang="en-US" altLang="ru-RU" sz="2800" b="1" dirty="0" err="1" smtClean="0">
                <a:solidFill>
                  <a:schemeClr val="tx1"/>
                </a:solidFill>
                <a:effectLst/>
                <a:latin typeface="Times New Roman" pitchFamily="18" charset="0"/>
                <a:cs typeface="Times New Roman" pitchFamily="18" charset="0"/>
              </a:rPr>
              <a:t>imkoniyatlarida</a:t>
            </a:r>
            <a:r>
              <a:rPr lang="en-US" altLang="ru-RU" sz="2800" b="1" dirty="0" smtClean="0">
                <a:solidFill>
                  <a:schemeClr val="tx1"/>
                </a:solidFill>
                <a:effectLst/>
                <a:latin typeface="Times New Roman" pitchFamily="18" charset="0"/>
                <a:cs typeface="Times New Roman" pitchFamily="18" charset="0"/>
              </a:rPr>
              <a:t> </a:t>
            </a:r>
            <a:r>
              <a:rPr lang="en-US" altLang="ru-RU" sz="2800" b="1" dirty="0" err="1" smtClean="0">
                <a:solidFill>
                  <a:schemeClr val="tx1"/>
                </a:solidFill>
                <a:effectLst/>
                <a:latin typeface="Times New Roman" pitchFamily="18" charset="0"/>
                <a:cs typeface="Times New Roman" pitchFamily="18" charset="0"/>
              </a:rPr>
              <a:t>foydalanish</a:t>
            </a:r>
            <a:r>
              <a:rPr lang="en-US" altLang="ru-RU" sz="2800" b="1" dirty="0" smtClean="0">
                <a:solidFill>
                  <a:schemeClr val="tx1"/>
                </a:solidFill>
                <a:effectLst/>
                <a:latin typeface="Times New Roman" pitchFamily="18" charset="0"/>
                <a:cs typeface="Times New Roman" pitchFamily="18" charset="0"/>
              </a:rPr>
              <a:t> </a:t>
            </a:r>
            <a:r>
              <a:rPr lang="en-US" altLang="ru-RU" sz="2800" b="1" dirty="0" err="1" smtClean="0">
                <a:solidFill>
                  <a:schemeClr val="tx1"/>
                </a:solidFill>
                <a:effectLst/>
                <a:latin typeface="Times New Roman" pitchFamily="18" charset="0"/>
                <a:cs typeface="Times New Roman" pitchFamily="18" charset="0"/>
              </a:rPr>
              <a:t>mumkin</a:t>
            </a:r>
            <a:endParaRPr lang="ru-RU" sz="2800" dirty="0">
              <a:solidFill>
                <a:schemeClr val="tx1"/>
              </a:solidFill>
              <a:effectLst/>
            </a:endParaRPr>
          </a:p>
        </p:txBody>
      </p:sp>
      <p:pic>
        <p:nvPicPr>
          <p:cNvPr id="1026" name="Picture 2"/>
          <p:cNvPicPr>
            <a:picLocks noGrp="1" noChangeAspect="1" noChangeArrowheads="1"/>
          </p:cNvPicPr>
          <p:nvPr>
            <p:ph idx="1"/>
          </p:nvPr>
        </p:nvPicPr>
        <p:blipFill>
          <a:blip r:embed="rId2"/>
          <a:srcRect l="15391" t="67240" r="77510" b="20133"/>
          <a:stretch>
            <a:fillRect/>
          </a:stretch>
        </p:blipFill>
        <p:spPr bwMode="auto">
          <a:xfrm>
            <a:off x="539552" y="1838763"/>
            <a:ext cx="1500198" cy="1500198"/>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2195736" y="1838762"/>
            <a:ext cx="6264696" cy="4254533"/>
          </a:xfrm>
          <a:prstGeom prst="rect">
            <a:avLst/>
          </a:prstGeom>
          <a:noFill/>
          <a:ln w="9525">
            <a:noFill/>
            <a:miter lim="800000"/>
            <a:headEnd/>
            <a:tailEnd/>
          </a:ln>
          <a:effectLst/>
        </p:spPr>
      </p:pic>
    </p:spTree>
    <p:extLst>
      <p:ext uri="{BB962C8B-B14F-4D97-AF65-F5344CB8AC3E}">
        <p14:creationId xmlns:p14="http://schemas.microsoft.com/office/powerpoint/2010/main" val="3266360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704" y="116632"/>
            <a:ext cx="7056784" cy="1150897"/>
          </a:xfrm>
        </p:spPr>
        <p:txBody>
          <a:bodyPr>
            <a:normAutofit/>
          </a:bodyPr>
          <a:lstStyle/>
          <a:p>
            <a:r>
              <a:rPr lang="en-US" altLang="ru-RU" sz="3000" b="1" dirty="0" err="1" smtClean="0">
                <a:solidFill>
                  <a:schemeClr val="tx1"/>
                </a:solidFill>
                <a:effectLst/>
                <a:latin typeface="Times New Roman" pitchFamily="18" charset="0"/>
                <a:cs typeface="Times New Roman" pitchFamily="18" charset="0"/>
              </a:rPr>
              <a:t>EdrawMax</a:t>
            </a:r>
            <a:r>
              <a:rPr lang="en-US" altLang="ru-RU" sz="3000" b="1" dirty="0" smtClean="0">
                <a:solidFill>
                  <a:schemeClr val="tx1"/>
                </a:solidFill>
                <a:effectLst/>
                <a:latin typeface="Times New Roman" pitchFamily="18" charset="0"/>
                <a:cs typeface="Times New Roman" pitchFamily="18" charset="0"/>
              </a:rPr>
              <a:t> </a:t>
            </a:r>
            <a:r>
              <a:rPr lang="en-US" altLang="ru-RU" sz="3000" b="1" dirty="0" err="1" smtClean="0">
                <a:solidFill>
                  <a:schemeClr val="tx1"/>
                </a:solidFill>
                <a:effectLst/>
                <a:latin typeface="Times New Roman" pitchFamily="18" charset="0"/>
                <a:cs typeface="Times New Roman" pitchFamily="18" charset="0"/>
              </a:rPr>
              <a:t>dasturi</a:t>
            </a:r>
            <a:r>
              <a:rPr lang="en-US" altLang="ru-RU" sz="3000" b="1" dirty="0" smtClean="0">
                <a:solidFill>
                  <a:schemeClr val="tx1"/>
                </a:solidFill>
                <a:effectLst/>
                <a:latin typeface="Times New Roman" pitchFamily="18" charset="0"/>
                <a:cs typeface="Times New Roman" pitchFamily="18" charset="0"/>
              </a:rPr>
              <a:t> </a:t>
            </a:r>
            <a:r>
              <a:rPr lang="en-US" altLang="ru-RU" sz="3000" b="1" dirty="0" err="1" smtClean="0">
                <a:solidFill>
                  <a:schemeClr val="tx1"/>
                </a:solidFill>
                <a:effectLst/>
                <a:latin typeface="Times New Roman" pitchFamily="18" charset="0"/>
                <a:cs typeface="Times New Roman" pitchFamily="18" charset="0"/>
              </a:rPr>
              <a:t>interfeysi</a:t>
            </a:r>
            <a:r>
              <a:rPr lang="en-US" altLang="ru-RU" sz="3000" b="1" dirty="0" smtClean="0">
                <a:solidFill>
                  <a:schemeClr val="tx1"/>
                </a:solidFill>
                <a:effectLst/>
                <a:latin typeface="Times New Roman" pitchFamily="18" charset="0"/>
                <a:cs typeface="Times New Roman" pitchFamily="18" charset="0"/>
              </a:rPr>
              <a:t> </a:t>
            </a:r>
            <a:r>
              <a:rPr lang="en-US" altLang="ru-RU" sz="3000" b="1" dirty="0" err="1" smtClean="0">
                <a:solidFill>
                  <a:schemeClr val="tx1"/>
                </a:solidFill>
                <a:effectLst/>
                <a:latin typeface="Times New Roman" pitchFamily="18" charset="0"/>
                <a:cs typeface="Times New Roman" pitchFamily="18" charset="0"/>
              </a:rPr>
              <a:t>quyidagi</a:t>
            </a:r>
            <a:r>
              <a:rPr lang="en-US" altLang="ru-RU" sz="3000" b="1" dirty="0" smtClean="0">
                <a:solidFill>
                  <a:schemeClr val="tx1"/>
                </a:solidFill>
                <a:effectLst/>
                <a:latin typeface="Times New Roman" pitchFamily="18" charset="0"/>
                <a:cs typeface="Times New Roman" pitchFamily="18" charset="0"/>
              </a:rPr>
              <a:t> </a:t>
            </a:r>
            <a:r>
              <a:rPr lang="en-US" altLang="ru-RU" sz="3000" b="1" dirty="0" err="1" smtClean="0">
                <a:solidFill>
                  <a:schemeClr val="tx1"/>
                </a:solidFill>
                <a:effectLst/>
                <a:latin typeface="Times New Roman" pitchFamily="18" charset="0"/>
                <a:cs typeface="Times New Roman" pitchFamily="18" charset="0"/>
              </a:rPr>
              <a:t>ko‘rinishga</a:t>
            </a:r>
            <a:r>
              <a:rPr lang="en-US" altLang="ru-RU" sz="3000" b="1" dirty="0" smtClean="0">
                <a:solidFill>
                  <a:schemeClr val="tx1"/>
                </a:solidFill>
                <a:effectLst/>
                <a:latin typeface="Times New Roman" pitchFamily="18" charset="0"/>
                <a:cs typeface="Times New Roman" pitchFamily="18" charset="0"/>
              </a:rPr>
              <a:t> </a:t>
            </a:r>
            <a:r>
              <a:rPr lang="en-US" altLang="ru-RU" sz="3000" b="1" dirty="0" err="1" smtClean="0">
                <a:solidFill>
                  <a:schemeClr val="tx1"/>
                </a:solidFill>
                <a:effectLst/>
                <a:latin typeface="Times New Roman" pitchFamily="18" charset="0"/>
                <a:cs typeface="Times New Roman" pitchFamily="18" charset="0"/>
              </a:rPr>
              <a:t>ega</a:t>
            </a:r>
            <a:endParaRPr lang="ru-RU" sz="3000" dirty="0">
              <a:solidFill>
                <a:schemeClr val="tx1"/>
              </a:solidFill>
              <a:effectLst/>
            </a:endParaRPr>
          </a:p>
        </p:txBody>
      </p:sp>
      <p:pic>
        <p:nvPicPr>
          <p:cNvPr id="2050" name="Picture 2"/>
          <p:cNvPicPr>
            <a:picLocks noGrp="1" noChangeAspect="1" noChangeArrowheads="1"/>
          </p:cNvPicPr>
          <p:nvPr>
            <p:ph idx="1"/>
          </p:nvPr>
        </p:nvPicPr>
        <p:blipFill>
          <a:blip r:embed="rId2"/>
          <a:stretch>
            <a:fillRect/>
          </a:stretch>
        </p:blipFill>
        <p:spPr bwMode="auto">
          <a:xfrm>
            <a:off x="457200" y="1641017"/>
            <a:ext cx="8229600" cy="4626891"/>
          </a:xfrm>
          <a:prstGeom prst="rect">
            <a:avLst/>
          </a:prstGeom>
          <a:noFill/>
          <a:ln w="9525">
            <a:noFill/>
            <a:miter lim="800000"/>
            <a:headEnd/>
            <a:tailEnd/>
          </a:ln>
          <a:effectLst/>
        </p:spPr>
      </p:pic>
    </p:spTree>
    <p:extLst>
      <p:ext uri="{BB962C8B-B14F-4D97-AF65-F5344CB8AC3E}">
        <p14:creationId xmlns:p14="http://schemas.microsoft.com/office/powerpoint/2010/main" val="63200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altLang="ru-RU" sz="3000" b="1" dirty="0" err="1" smtClean="0">
                <a:solidFill>
                  <a:schemeClr val="tx1"/>
                </a:solidFill>
                <a:effectLst/>
                <a:latin typeface="Times New Roman" pitchFamily="18" charset="0"/>
                <a:cs typeface="Times New Roman" pitchFamily="18" charset="0"/>
              </a:rPr>
              <a:t>EdrawMax</a:t>
            </a:r>
            <a:r>
              <a:rPr lang="en-US" altLang="ru-RU" sz="3000" b="1" dirty="0" smtClean="0">
                <a:solidFill>
                  <a:schemeClr val="tx1"/>
                </a:solidFill>
                <a:effectLst/>
                <a:latin typeface="Times New Roman" pitchFamily="18" charset="0"/>
                <a:cs typeface="Times New Roman" pitchFamily="18" charset="0"/>
              </a:rPr>
              <a:t> </a:t>
            </a:r>
            <a:r>
              <a:rPr lang="en-US" altLang="ru-RU" sz="3000" b="1" dirty="0" err="1" smtClean="0">
                <a:solidFill>
                  <a:schemeClr val="tx1"/>
                </a:solidFill>
                <a:effectLst/>
                <a:latin typeface="Times New Roman" pitchFamily="18" charset="0"/>
                <a:cs typeface="Times New Roman" pitchFamily="18" charset="0"/>
              </a:rPr>
              <a:t>dasturi</a:t>
            </a:r>
            <a:r>
              <a:rPr lang="en-US" altLang="ru-RU" sz="3000" b="1" dirty="0" smtClean="0">
                <a:solidFill>
                  <a:schemeClr val="tx1"/>
                </a:solidFill>
                <a:effectLst/>
                <a:latin typeface="Times New Roman" pitchFamily="18" charset="0"/>
                <a:cs typeface="Times New Roman" pitchFamily="18" charset="0"/>
              </a:rPr>
              <a:t> </a:t>
            </a:r>
            <a:r>
              <a:rPr lang="en-US" altLang="ru-RU" sz="3000" b="1" dirty="0" err="1" smtClean="0">
                <a:solidFill>
                  <a:schemeClr val="tx1"/>
                </a:solidFill>
                <a:effectLst/>
                <a:latin typeface="Times New Roman" pitchFamily="18" charset="0"/>
                <a:cs typeface="Times New Roman" pitchFamily="18" charset="0"/>
              </a:rPr>
              <a:t>interfeysi</a:t>
            </a:r>
            <a:endParaRPr lang="ru-RU" sz="3000" dirty="0">
              <a:solidFill>
                <a:schemeClr val="tx1"/>
              </a:solidFill>
              <a:effectLst/>
            </a:endParaRPr>
          </a:p>
        </p:txBody>
      </p:sp>
      <p:pic>
        <p:nvPicPr>
          <p:cNvPr id="3074" name="Picture 2"/>
          <p:cNvPicPr>
            <a:picLocks noGrp="1" noChangeAspect="1" noChangeArrowheads="1"/>
          </p:cNvPicPr>
          <p:nvPr>
            <p:ph idx="1"/>
          </p:nvPr>
        </p:nvPicPr>
        <p:blipFill>
          <a:blip r:embed="rId2"/>
          <a:stretch>
            <a:fillRect/>
          </a:stretch>
        </p:blipFill>
        <p:spPr bwMode="auto">
          <a:xfrm>
            <a:off x="457200" y="1641017"/>
            <a:ext cx="8229600" cy="4626891"/>
          </a:xfrm>
          <a:prstGeom prst="rect">
            <a:avLst/>
          </a:prstGeom>
          <a:noFill/>
          <a:ln w="9525">
            <a:noFill/>
            <a:miter lim="800000"/>
            <a:headEnd/>
            <a:tailEnd/>
          </a:ln>
          <a:effectLst/>
        </p:spPr>
      </p:pic>
      <p:sp>
        <p:nvSpPr>
          <p:cNvPr id="15" name="Прямоугольник 14"/>
          <p:cNvSpPr/>
          <p:nvPr/>
        </p:nvSpPr>
        <p:spPr>
          <a:xfrm>
            <a:off x="500034" y="1613070"/>
            <a:ext cx="8072494" cy="1728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6" name="Прямая со стрелкой 15"/>
          <p:cNvCxnSpPr/>
          <p:nvPr/>
        </p:nvCxnSpPr>
        <p:spPr>
          <a:xfrm flipV="1">
            <a:off x="3643306" y="1358886"/>
            <a:ext cx="1143008" cy="21272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786314" y="1214422"/>
            <a:ext cx="1164293" cy="307777"/>
          </a:xfrm>
          <a:prstGeom prst="rect">
            <a:avLst/>
          </a:prstGeom>
          <a:noFill/>
        </p:spPr>
        <p:txBody>
          <a:bodyPr wrap="none" rtlCol="0">
            <a:spAutoFit/>
          </a:bodyPr>
          <a:lstStyle/>
          <a:p>
            <a:r>
              <a:rPr lang="en-US" sz="1400" dirty="0" err="1" smtClean="0">
                <a:solidFill>
                  <a:srgbClr val="FF0000"/>
                </a:solidFill>
              </a:rPr>
              <a:t>Sarlavha</a:t>
            </a:r>
            <a:r>
              <a:rPr lang="en-US" sz="1400" dirty="0" smtClean="0">
                <a:solidFill>
                  <a:srgbClr val="FF0000"/>
                </a:solidFill>
              </a:rPr>
              <a:t> </a:t>
            </a:r>
            <a:r>
              <a:rPr lang="en-US" sz="1400" dirty="0" err="1" smtClean="0">
                <a:solidFill>
                  <a:srgbClr val="FF0000"/>
                </a:solidFill>
              </a:rPr>
              <a:t>satri</a:t>
            </a:r>
            <a:endParaRPr lang="ru-RU" sz="1400" dirty="0">
              <a:solidFill>
                <a:srgbClr val="FF0000"/>
              </a:solidFill>
            </a:endParaRPr>
          </a:p>
        </p:txBody>
      </p:sp>
    </p:spTree>
    <p:extLst>
      <p:ext uri="{BB962C8B-B14F-4D97-AF65-F5344CB8AC3E}">
        <p14:creationId xmlns:p14="http://schemas.microsoft.com/office/powerpoint/2010/main" val="3462307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93075" y="136758"/>
            <a:ext cx="6804248" cy="1150897"/>
          </a:xfrm>
        </p:spPr>
        <p:txBody>
          <a:bodyPr>
            <a:normAutofit/>
          </a:bodyPr>
          <a:lstStyle/>
          <a:p>
            <a:r>
              <a:rPr lang="en-US" altLang="ru-RU" sz="3000" b="1" dirty="0" err="1" smtClean="0">
                <a:solidFill>
                  <a:schemeClr val="tx1"/>
                </a:solidFill>
                <a:effectLst/>
                <a:latin typeface="Times New Roman" pitchFamily="18" charset="0"/>
                <a:cs typeface="Times New Roman" pitchFamily="18" charset="0"/>
              </a:rPr>
              <a:t>EdrawMax</a:t>
            </a:r>
            <a:r>
              <a:rPr lang="en-US" altLang="ru-RU" sz="3000" b="1" dirty="0" smtClean="0">
                <a:solidFill>
                  <a:schemeClr val="tx1"/>
                </a:solidFill>
                <a:effectLst/>
                <a:latin typeface="Times New Roman" pitchFamily="18" charset="0"/>
                <a:cs typeface="Times New Roman" pitchFamily="18" charset="0"/>
              </a:rPr>
              <a:t> </a:t>
            </a:r>
            <a:r>
              <a:rPr lang="en-US" altLang="ru-RU" sz="3000" b="1" dirty="0" err="1" smtClean="0">
                <a:solidFill>
                  <a:schemeClr val="tx1"/>
                </a:solidFill>
                <a:effectLst/>
                <a:latin typeface="Times New Roman" pitchFamily="18" charset="0"/>
                <a:cs typeface="Times New Roman" pitchFamily="18" charset="0"/>
              </a:rPr>
              <a:t>dasturi</a:t>
            </a:r>
            <a:r>
              <a:rPr lang="en-US" altLang="ru-RU" sz="3000" b="1" dirty="0" smtClean="0">
                <a:solidFill>
                  <a:schemeClr val="tx1"/>
                </a:solidFill>
                <a:effectLst/>
                <a:latin typeface="Times New Roman" pitchFamily="18" charset="0"/>
                <a:cs typeface="Times New Roman" pitchFamily="18" charset="0"/>
              </a:rPr>
              <a:t> </a:t>
            </a:r>
            <a:r>
              <a:rPr lang="en-US" altLang="ru-RU" sz="3000" b="1" dirty="0" err="1" smtClean="0">
                <a:solidFill>
                  <a:schemeClr val="tx1"/>
                </a:solidFill>
                <a:effectLst/>
                <a:latin typeface="Times New Roman" pitchFamily="18" charset="0"/>
                <a:cs typeface="Times New Roman" pitchFamily="18" charset="0"/>
              </a:rPr>
              <a:t>interfeysi</a:t>
            </a:r>
            <a:endParaRPr lang="ru-RU" sz="3000" dirty="0">
              <a:solidFill>
                <a:schemeClr val="tx1"/>
              </a:solidFill>
              <a:effectLst/>
            </a:endParaRPr>
          </a:p>
        </p:txBody>
      </p:sp>
      <p:pic>
        <p:nvPicPr>
          <p:cNvPr id="3074" name="Picture 2"/>
          <p:cNvPicPr>
            <a:picLocks noGrp="1" noChangeAspect="1" noChangeArrowheads="1"/>
          </p:cNvPicPr>
          <p:nvPr>
            <p:ph idx="1"/>
          </p:nvPr>
        </p:nvPicPr>
        <p:blipFill>
          <a:blip r:embed="rId2"/>
          <a:stretch>
            <a:fillRect/>
          </a:stretch>
        </p:blipFill>
        <p:spPr bwMode="auto">
          <a:xfrm>
            <a:off x="457200" y="1641017"/>
            <a:ext cx="8229600" cy="4626891"/>
          </a:xfrm>
          <a:prstGeom prst="rect">
            <a:avLst/>
          </a:prstGeom>
          <a:noFill/>
          <a:ln w="9525">
            <a:noFill/>
            <a:miter lim="800000"/>
            <a:headEnd/>
            <a:tailEnd/>
          </a:ln>
          <a:effectLst/>
        </p:spPr>
      </p:pic>
      <p:sp>
        <p:nvSpPr>
          <p:cNvPr id="5" name="Прямоугольник 4"/>
          <p:cNvSpPr/>
          <p:nvPr/>
        </p:nvSpPr>
        <p:spPr>
          <a:xfrm>
            <a:off x="500034" y="1827384"/>
            <a:ext cx="2786082" cy="1428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7" name="Прямая со стрелкой 6"/>
          <p:cNvCxnSpPr>
            <a:stCxn id="5" idx="3"/>
          </p:cNvCxnSpPr>
          <p:nvPr/>
        </p:nvCxnSpPr>
        <p:spPr>
          <a:xfrm>
            <a:off x="3286116" y="1898822"/>
            <a:ext cx="1143008"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339184" y="1706522"/>
            <a:ext cx="1247265" cy="307777"/>
          </a:xfrm>
          <a:prstGeom prst="rect">
            <a:avLst/>
          </a:prstGeom>
          <a:noFill/>
        </p:spPr>
        <p:txBody>
          <a:bodyPr wrap="none" rtlCol="0">
            <a:spAutoFit/>
          </a:bodyPr>
          <a:lstStyle/>
          <a:p>
            <a:r>
              <a:rPr lang="en-US" sz="1400" dirty="0" err="1" smtClean="0">
                <a:solidFill>
                  <a:srgbClr val="FF0000"/>
                </a:solidFill>
              </a:rPr>
              <a:t>Menyular</a:t>
            </a:r>
            <a:r>
              <a:rPr lang="en-US" sz="1400" dirty="0" smtClean="0">
                <a:solidFill>
                  <a:srgbClr val="FF0000"/>
                </a:solidFill>
              </a:rPr>
              <a:t> </a:t>
            </a:r>
            <a:r>
              <a:rPr lang="en-US" sz="1400" dirty="0" err="1" smtClean="0">
                <a:solidFill>
                  <a:srgbClr val="FF0000"/>
                </a:solidFill>
              </a:rPr>
              <a:t>satri</a:t>
            </a:r>
            <a:endParaRPr lang="ru-RU" sz="1400" dirty="0">
              <a:solidFill>
                <a:srgbClr val="FF0000"/>
              </a:solidFill>
            </a:endParaRPr>
          </a:p>
        </p:txBody>
      </p:sp>
    </p:spTree>
    <p:extLst>
      <p:ext uri="{BB962C8B-B14F-4D97-AF65-F5344CB8AC3E}">
        <p14:creationId xmlns:p14="http://schemas.microsoft.com/office/powerpoint/2010/main" val="1213789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9712" y="117863"/>
            <a:ext cx="6804248" cy="1150897"/>
          </a:xfrm>
        </p:spPr>
        <p:txBody>
          <a:bodyPr>
            <a:normAutofit/>
          </a:bodyPr>
          <a:lstStyle/>
          <a:p>
            <a:r>
              <a:rPr lang="en-US" altLang="ru-RU" sz="3000" b="1" dirty="0" err="1" smtClean="0">
                <a:solidFill>
                  <a:schemeClr val="tx1"/>
                </a:solidFill>
                <a:effectLst/>
                <a:latin typeface="Times New Roman" pitchFamily="18" charset="0"/>
                <a:cs typeface="Times New Roman" pitchFamily="18" charset="0"/>
              </a:rPr>
              <a:t>EdrawMax</a:t>
            </a:r>
            <a:r>
              <a:rPr lang="en-US" altLang="ru-RU" sz="3000" b="1" dirty="0" smtClean="0">
                <a:solidFill>
                  <a:schemeClr val="tx1"/>
                </a:solidFill>
                <a:effectLst/>
                <a:latin typeface="Times New Roman" pitchFamily="18" charset="0"/>
                <a:cs typeface="Times New Roman" pitchFamily="18" charset="0"/>
              </a:rPr>
              <a:t> </a:t>
            </a:r>
            <a:r>
              <a:rPr lang="en-US" altLang="ru-RU" sz="3000" b="1" dirty="0" err="1" smtClean="0">
                <a:solidFill>
                  <a:schemeClr val="tx1"/>
                </a:solidFill>
                <a:effectLst/>
                <a:latin typeface="Times New Roman" pitchFamily="18" charset="0"/>
                <a:cs typeface="Times New Roman" pitchFamily="18" charset="0"/>
              </a:rPr>
              <a:t>dasturi</a:t>
            </a:r>
            <a:r>
              <a:rPr lang="en-US" altLang="ru-RU" sz="3000" b="1" dirty="0" smtClean="0">
                <a:solidFill>
                  <a:schemeClr val="tx1"/>
                </a:solidFill>
                <a:effectLst/>
                <a:latin typeface="Times New Roman" pitchFamily="18" charset="0"/>
                <a:cs typeface="Times New Roman" pitchFamily="18" charset="0"/>
              </a:rPr>
              <a:t> </a:t>
            </a:r>
            <a:r>
              <a:rPr lang="en-US" altLang="ru-RU" sz="3000" b="1" dirty="0" err="1" smtClean="0">
                <a:solidFill>
                  <a:schemeClr val="tx1"/>
                </a:solidFill>
                <a:effectLst/>
                <a:latin typeface="Times New Roman" pitchFamily="18" charset="0"/>
                <a:cs typeface="Times New Roman" pitchFamily="18" charset="0"/>
              </a:rPr>
              <a:t>interfeysi</a:t>
            </a:r>
            <a:endParaRPr lang="ru-RU" sz="3000" dirty="0">
              <a:solidFill>
                <a:schemeClr val="tx1"/>
              </a:solidFill>
              <a:effectLst/>
            </a:endParaRPr>
          </a:p>
        </p:txBody>
      </p:sp>
      <p:pic>
        <p:nvPicPr>
          <p:cNvPr id="3074" name="Picture 2"/>
          <p:cNvPicPr>
            <a:picLocks noGrp="1" noChangeAspect="1" noChangeArrowheads="1"/>
          </p:cNvPicPr>
          <p:nvPr>
            <p:ph idx="1"/>
          </p:nvPr>
        </p:nvPicPr>
        <p:blipFill>
          <a:blip r:embed="rId2"/>
          <a:stretch>
            <a:fillRect/>
          </a:stretch>
        </p:blipFill>
        <p:spPr bwMode="auto">
          <a:xfrm>
            <a:off x="457200" y="1641017"/>
            <a:ext cx="8229600" cy="4626891"/>
          </a:xfrm>
          <a:prstGeom prst="rect">
            <a:avLst/>
          </a:prstGeom>
          <a:noFill/>
          <a:ln w="9525">
            <a:noFill/>
            <a:miter lim="800000"/>
            <a:headEnd/>
            <a:tailEnd/>
          </a:ln>
          <a:effectLst/>
        </p:spPr>
      </p:pic>
      <p:sp>
        <p:nvSpPr>
          <p:cNvPr id="9" name="Прямоугольник 8"/>
          <p:cNvSpPr/>
          <p:nvPr/>
        </p:nvSpPr>
        <p:spPr>
          <a:xfrm>
            <a:off x="571472" y="1970260"/>
            <a:ext cx="4071966" cy="5000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0" name="Прямая со стрелкой 9"/>
          <p:cNvCxnSpPr/>
          <p:nvPr/>
        </p:nvCxnSpPr>
        <p:spPr>
          <a:xfrm>
            <a:off x="4643438" y="2214554"/>
            <a:ext cx="1143008"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711496" y="2011718"/>
            <a:ext cx="1645002" cy="369332"/>
          </a:xfrm>
          <a:prstGeom prst="rect">
            <a:avLst/>
          </a:prstGeom>
          <a:noFill/>
        </p:spPr>
        <p:txBody>
          <a:bodyPr wrap="none" rtlCol="0">
            <a:spAutoFit/>
          </a:bodyPr>
          <a:lstStyle/>
          <a:p>
            <a:r>
              <a:rPr lang="en-US" dirty="0" err="1" smtClean="0">
                <a:solidFill>
                  <a:srgbClr val="FF0000"/>
                </a:solidFill>
              </a:rPr>
              <a:t>Asboblar</a:t>
            </a:r>
            <a:r>
              <a:rPr lang="en-US" dirty="0" smtClean="0">
                <a:solidFill>
                  <a:srgbClr val="FF0000"/>
                </a:solidFill>
              </a:rPr>
              <a:t> </a:t>
            </a:r>
            <a:r>
              <a:rPr lang="en-US" dirty="0" err="1" smtClean="0">
                <a:solidFill>
                  <a:srgbClr val="FF0000"/>
                </a:solidFill>
              </a:rPr>
              <a:t>paneli</a:t>
            </a:r>
            <a:endParaRPr lang="ru-RU" dirty="0">
              <a:solidFill>
                <a:srgbClr val="FF0000"/>
              </a:solidFill>
            </a:endParaRPr>
          </a:p>
        </p:txBody>
      </p:sp>
    </p:spTree>
    <p:extLst>
      <p:ext uri="{BB962C8B-B14F-4D97-AF65-F5344CB8AC3E}">
        <p14:creationId xmlns:p14="http://schemas.microsoft.com/office/powerpoint/2010/main" val="2552699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altLang="ru-RU" sz="3000" b="1" dirty="0" err="1" smtClean="0">
                <a:solidFill>
                  <a:schemeClr val="tx1"/>
                </a:solidFill>
                <a:effectLst/>
                <a:latin typeface="Times New Roman" pitchFamily="18" charset="0"/>
                <a:cs typeface="Times New Roman" pitchFamily="18" charset="0"/>
              </a:rPr>
              <a:t>EdrawMax</a:t>
            </a:r>
            <a:r>
              <a:rPr lang="en-US" altLang="ru-RU" sz="3000" b="1" dirty="0" smtClean="0">
                <a:solidFill>
                  <a:schemeClr val="tx1"/>
                </a:solidFill>
                <a:effectLst/>
                <a:latin typeface="Times New Roman" pitchFamily="18" charset="0"/>
                <a:cs typeface="Times New Roman" pitchFamily="18" charset="0"/>
              </a:rPr>
              <a:t> </a:t>
            </a:r>
            <a:r>
              <a:rPr lang="en-US" altLang="ru-RU" sz="3000" b="1" dirty="0" err="1" smtClean="0">
                <a:solidFill>
                  <a:schemeClr val="tx1"/>
                </a:solidFill>
                <a:effectLst/>
                <a:latin typeface="Times New Roman" pitchFamily="18" charset="0"/>
                <a:cs typeface="Times New Roman" pitchFamily="18" charset="0"/>
              </a:rPr>
              <a:t>dasturi</a:t>
            </a:r>
            <a:r>
              <a:rPr lang="en-US" altLang="ru-RU" sz="3000" b="1" dirty="0" smtClean="0">
                <a:solidFill>
                  <a:schemeClr val="tx1"/>
                </a:solidFill>
                <a:effectLst/>
                <a:latin typeface="Times New Roman" pitchFamily="18" charset="0"/>
                <a:cs typeface="Times New Roman" pitchFamily="18" charset="0"/>
              </a:rPr>
              <a:t> </a:t>
            </a:r>
            <a:r>
              <a:rPr lang="en-US" altLang="ru-RU" sz="3000" b="1" dirty="0" err="1" smtClean="0">
                <a:solidFill>
                  <a:schemeClr val="tx1"/>
                </a:solidFill>
                <a:effectLst/>
                <a:latin typeface="Times New Roman" pitchFamily="18" charset="0"/>
                <a:cs typeface="Times New Roman" pitchFamily="18" charset="0"/>
              </a:rPr>
              <a:t>interfeysi</a:t>
            </a:r>
            <a:endParaRPr lang="ru-RU" sz="3000" dirty="0">
              <a:solidFill>
                <a:schemeClr val="tx1"/>
              </a:solidFill>
              <a:effectLst/>
            </a:endParaRPr>
          </a:p>
        </p:txBody>
      </p:sp>
      <p:pic>
        <p:nvPicPr>
          <p:cNvPr id="3074" name="Picture 2"/>
          <p:cNvPicPr>
            <a:picLocks noGrp="1" noChangeAspect="1" noChangeArrowheads="1"/>
          </p:cNvPicPr>
          <p:nvPr>
            <p:ph idx="1"/>
          </p:nvPr>
        </p:nvPicPr>
        <p:blipFill>
          <a:blip r:embed="rId2"/>
          <a:stretch>
            <a:fillRect/>
          </a:stretch>
        </p:blipFill>
        <p:spPr bwMode="auto">
          <a:xfrm>
            <a:off x="457200" y="1641017"/>
            <a:ext cx="8229600" cy="4626891"/>
          </a:xfrm>
          <a:prstGeom prst="rect">
            <a:avLst/>
          </a:prstGeom>
          <a:noFill/>
          <a:ln w="9525">
            <a:noFill/>
            <a:miter lim="800000"/>
            <a:headEnd/>
            <a:tailEnd/>
          </a:ln>
          <a:effectLst/>
        </p:spPr>
      </p:pic>
      <p:sp>
        <p:nvSpPr>
          <p:cNvPr id="12" name="Прямоугольник 11"/>
          <p:cNvSpPr/>
          <p:nvPr/>
        </p:nvSpPr>
        <p:spPr>
          <a:xfrm>
            <a:off x="571472" y="2500306"/>
            <a:ext cx="1500198" cy="30003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FF0000"/>
                </a:solidFill>
              </a:rPr>
              <a:t>Kutubxona</a:t>
            </a:r>
            <a:endParaRPr lang="ru-RU" dirty="0">
              <a:solidFill>
                <a:srgbClr val="FF0000"/>
              </a:solidFill>
            </a:endParaRPr>
          </a:p>
        </p:txBody>
      </p:sp>
    </p:spTree>
    <p:extLst>
      <p:ext uri="{BB962C8B-B14F-4D97-AF65-F5344CB8AC3E}">
        <p14:creationId xmlns:p14="http://schemas.microsoft.com/office/powerpoint/2010/main" val="2151663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3108" y="188640"/>
            <a:ext cx="6804248" cy="1150897"/>
          </a:xfrm>
        </p:spPr>
        <p:txBody>
          <a:bodyPr>
            <a:normAutofit/>
          </a:bodyPr>
          <a:lstStyle/>
          <a:p>
            <a:r>
              <a:rPr lang="en-US" altLang="ru-RU" sz="3000" b="1" dirty="0" err="1" smtClean="0">
                <a:solidFill>
                  <a:schemeClr val="tx1"/>
                </a:solidFill>
                <a:effectLst/>
                <a:latin typeface="Times New Roman" pitchFamily="18" charset="0"/>
                <a:cs typeface="Times New Roman" pitchFamily="18" charset="0"/>
              </a:rPr>
              <a:t>EdrawMax</a:t>
            </a:r>
            <a:r>
              <a:rPr lang="en-US" altLang="ru-RU" sz="3000" b="1" dirty="0" smtClean="0">
                <a:solidFill>
                  <a:schemeClr val="tx1"/>
                </a:solidFill>
                <a:effectLst/>
                <a:latin typeface="Times New Roman" pitchFamily="18" charset="0"/>
                <a:cs typeface="Times New Roman" pitchFamily="18" charset="0"/>
              </a:rPr>
              <a:t> </a:t>
            </a:r>
            <a:r>
              <a:rPr lang="en-US" altLang="ru-RU" sz="3000" b="1" dirty="0" err="1" smtClean="0">
                <a:solidFill>
                  <a:schemeClr val="tx1"/>
                </a:solidFill>
                <a:effectLst/>
                <a:latin typeface="Times New Roman" pitchFamily="18" charset="0"/>
                <a:cs typeface="Times New Roman" pitchFamily="18" charset="0"/>
              </a:rPr>
              <a:t>dasturi</a:t>
            </a:r>
            <a:r>
              <a:rPr lang="en-US" altLang="ru-RU" sz="3000" b="1" dirty="0" smtClean="0">
                <a:solidFill>
                  <a:schemeClr val="tx1"/>
                </a:solidFill>
                <a:effectLst/>
                <a:latin typeface="Times New Roman" pitchFamily="18" charset="0"/>
                <a:cs typeface="Times New Roman" pitchFamily="18" charset="0"/>
              </a:rPr>
              <a:t> </a:t>
            </a:r>
            <a:r>
              <a:rPr lang="en-US" altLang="ru-RU" sz="3000" b="1" dirty="0" err="1" smtClean="0">
                <a:solidFill>
                  <a:schemeClr val="tx1"/>
                </a:solidFill>
                <a:effectLst/>
                <a:latin typeface="Times New Roman" pitchFamily="18" charset="0"/>
                <a:cs typeface="Times New Roman" pitchFamily="18" charset="0"/>
              </a:rPr>
              <a:t>interfeysi</a:t>
            </a:r>
            <a:endParaRPr lang="ru-RU" sz="3000" dirty="0">
              <a:solidFill>
                <a:schemeClr val="tx1"/>
              </a:solidFill>
              <a:effectLst/>
            </a:endParaRPr>
          </a:p>
        </p:txBody>
      </p:sp>
      <p:pic>
        <p:nvPicPr>
          <p:cNvPr id="3074" name="Picture 2"/>
          <p:cNvPicPr>
            <a:picLocks noGrp="1" noChangeAspect="1" noChangeArrowheads="1"/>
          </p:cNvPicPr>
          <p:nvPr>
            <p:ph idx="1"/>
          </p:nvPr>
        </p:nvPicPr>
        <p:blipFill>
          <a:blip r:embed="rId2"/>
          <a:stretch>
            <a:fillRect/>
          </a:stretch>
        </p:blipFill>
        <p:spPr bwMode="auto">
          <a:xfrm>
            <a:off x="457200" y="1641017"/>
            <a:ext cx="8229600" cy="4626891"/>
          </a:xfrm>
          <a:prstGeom prst="rect">
            <a:avLst/>
          </a:prstGeom>
          <a:noFill/>
          <a:ln w="9525">
            <a:noFill/>
            <a:miter lim="800000"/>
            <a:headEnd/>
            <a:tailEnd/>
          </a:ln>
          <a:effectLst/>
        </p:spPr>
      </p:pic>
      <p:sp>
        <p:nvSpPr>
          <p:cNvPr id="13" name="Прямоугольник 12"/>
          <p:cNvSpPr/>
          <p:nvPr/>
        </p:nvSpPr>
        <p:spPr>
          <a:xfrm>
            <a:off x="2143108" y="2500306"/>
            <a:ext cx="4286280" cy="30003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FF0000"/>
                </a:solidFill>
              </a:rPr>
              <a:t>Ishchi</a:t>
            </a:r>
            <a:r>
              <a:rPr lang="en-US" dirty="0" smtClean="0">
                <a:solidFill>
                  <a:srgbClr val="FF0000"/>
                </a:solidFill>
              </a:rPr>
              <a:t> </a:t>
            </a:r>
            <a:r>
              <a:rPr lang="en-US" dirty="0" err="1" smtClean="0">
                <a:solidFill>
                  <a:srgbClr val="FF0000"/>
                </a:solidFill>
              </a:rPr>
              <a:t>maydin</a:t>
            </a:r>
            <a:endParaRPr lang="ru-RU" dirty="0">
              <a:solidFill>
                <a:srgbClr val="FF0000"/>
              </a:solidFill>
            </a:endParaRPr>
          </a:p>
        </p:txBody>
      </p:sp>
    </p:spTree>
    <p:extLst>
      <p:ext uri="{BB962C8B-B14F-4D97-AF65-F5344CB8AC3E}">
        <p14:creationId xmlns:p14="http://schemas.microsoft.com/office/powerpoint/2010/main" val="4166725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1628800"/>
            <a:ext cx="8496944" cy="4896544"/>
          </a:xfrm>
        </p:spPr>
        <p:txBody>
          <a:bodyPr>
            <a:noAutofit/>
          </a:bodyPr>
          <a:lstStyle/>
          <a:p>
            <a:pPr marL="0" indent="0" algn="just">
              <a:buNone/>
            </a:pPr>
            <a:r>
              <a:rPr lang="en-US" sz="2200" dirty="0" smtClean="0">
                <a:solidFill>
                  <a:schemeClr val="tx1"/>
                </a:solidFill>
                <a:latin typeface="Times New Roman" panose="02020603050405020304" pitchFamily="18" charset="0"/>
                <a:cs typeface="Times New Roman" panose="02020603050405020304" pitchFamily="18" charset="0"/>
              </a:rPr>
              <a:t>	</a:t>
            </a:r>
            <a:r>
              <a:rPr lang="uz-Cyrl-UZ" sz="2200" dirty="0" smtClean="0">
                <a:solidFill>
                  <a:schemeClr val="tx1"/>
                </a:solidFill>
                <a:latin typeface="Times New Roman" panose="02020603050405020304" pitchFamily="18" charset="0"/>
                <a:cs typeface="Times New Roman" panose="02020603050405020304" pitchFamily="18" charset="0"/>
              </a:rPr>
              <a:t>Kоmpyutеr </a:t>
            </a:r>
            <a:r>
              <a:rPr lang="uz-Cyrl-UZ" sz="2200" dirty="0">
                <a:solidFill>
                  <a:schemeClr val="tx1"/>
                </a:solidFill>
                <a:latin typeface="Times New Roman" panose="02020603050405020304" pitchFamily="18" charset="0"/>
                <a:cs typeface="Times New Roman" panose="02020603050405020304" pitchFamily="18" charset="0"/>
              </a:rPr>
              <a:t>vа uning аmаliy dаsturlаri tа’limning sifаt vа sаmаrаdоrligini оshirishdа vа pеdаgоglаrgа vа tа’lim оluvchilаrgа kаttа yordаm bеrаdi. Pеdаgоgik fаоliyatdа Microsoft Office dаsturlаri judа ko‘p fоydаlаnilаdi. Office dаsturlаri kоmpyutеr uchun eng zаrur dаsturlаrdаn bo‘lib, hоzirgi kundа kоmpyutеr fоydаlаnuvchilаrining аksаri Microsoft kоmpаniyasining </a:t>
            </a:r>
            <a:r>
              <a:rPr lang="uz-Cyrl-UZ" sz="2200" dirty="0">
                <a:solidFill>
                  <a:schemeClr val="tx1"/>
                </a:solidFill>
                <a:latin typeface="Times New Roman" panose="02020603050405020304" pitchFamily="18" charset="0"/>
                <a:cs typeface="Times New Roman" panose="02020603050405020304" pitchFamily="18" charset="0"/>
                <a:hlinkClick r:id="rId2"/>
              </a:rPr>
              <a:t>MS Office</a:t>
            </a:r>
            <a:r>
              <a:rPr lang="uz-Cyrl-UZ" sz="2200" dirty="0">
                <a:solidFill>
                  <a:schemeClr val="tx1"/>
                </a:solidFill>
                <a:latin typeface="Times New Roman" panose="02020603050405020304" pitchFamily="18" charset="0"/>
                <a:cs typeface="Times New Roman" panose="02020603050405020304" pitchFamily="18" charset="0"/>
              </a:rPr>
              <a:t> dаsturlаridаn fоydаlаnishаdi. Microsoft kоmpаniyasi bu sоhаdа kаttа tаjribаgа egа bo‘lib, dаsturlаrini dоimо yangilаb, fоydаlаnuvchilаri uchun qulаy, оsоn vа ishоnchli bo‘lishini tа’minlаsh ustidа kаttа ishlаr оlib bоrаdi. So‘nggi yillаrdа bu kоmpаniya tоmоnidаn fоydаlаnuvchilаr e’tibоrigа hаvоlа qilingаn MS Office 2016 pаkеti judа muvаffаqqiyatli chiqdi. Microsoft kоmpаniyasi dаstlаb Windows оpеrаsiоn sistеmаsidа “WordPad” vа “Bloknot” mаtn muхаrrirlаridаn fоydаlаnilgаn bo‘lsаdа, hоzirgi kungа kеlib Microsoft Office pаkеtini аmаliy dаstur muхаrrirlаri fоydаlаnuvchilаrgа qulаy qilib ishlаb </a:t>
            </a:r>
            <a:r>
              <a:rPr lang="uz-Cyrl-UZ" sz="2200" dirty="0" smtClean="0">
                <a:solidFill>
                  <a:schemeClr val="tx1"/>
                </a:solidFill>
                <a:latin typeface="Times New Roman" panose="02020603050405020304" pitchFamily="18" charset="0"/>
                <a:cs typeface="Times New Roman" panose="02020603050405020304" pitchFamily="18" charset="0"/>
              </a:rPr>
              <a:t>chiqоrmоqdа.</a:t>
            </a:r>
            <a:endParaRPr lang="ru-RU" sz="2200" dirty="0">
              <a:solidFill>
                <a:schemeClr val="tx1"/>
              </a:solidFill>
              <a:latin typeface="Times New Roman" panose="02020603050405020304" pitchFamily="18" charset="0"/>
              <a:cs typeface="Times New Roman" panose="02020603050405020304" pitchFamily="18" charset="0"/>
            </a:endParaRPr>
          </a:p>
        </p:txBody>
      </p:sp>
      <p:sp>
        <p:nvSpPr>
          <p:cNvPr id="3" name="Заголовок 2"/>
          <p:cNvSpPr>
            <a:spLocks noGrp="1"/>
          </p:cNvSpPr>
          <p:nvPr>
            <p:ph type="title"/>
          </p:nvPr>
        </p:nvSpPr>
        <p:spPr>
          <a:xfrm>
            <a:off x="2339752" y="116633"/>
            <a:ext cx="6264696" cy="1080120"/>
          </a:xfrm>
        </p:spPr>
        <p:txBody>
          <a:bodyPr>
            <a:normAutofit/>
          </a:bodyPr>
          <a:lstStyle/>
          <a:p>
            <a:r>
              <a:rPr lang="uz-Cyrl-UZ" sz="3000" b="1" dirty="0">
                <a:solidFill>
                  <a:schemeClr val="tx1"/>
                </a:solidFill>
                <a:effectLst/>
                <a:latin typeface="Times New Roman" panose="02020603050405020304" pitchFamily="18" charset="0"/>
                <a:cs typeface="Times New Roman" panose="02020603050405020304" pitchFamily="18" charset="0"/>
              </a:rPr>
              <a:t>Microsoft </a:t>
            </a:r>
            <a:r>
              <a:rPr lang="uz-Cyrl-UZ" sz="3000" b="1" dirty="0" smtClean="0">
                <a:solidFill>
                  <a:schemeClr val="tx1"/>
                </a:solidFill>
                <a:effectLst/>
                <a:latin typeface="Times New Roman" panose="02020603050405020304" pitchFamily="18" charset="0"/>
                <a:cs typeface="Times New Roman" panose="02020603050405020304" pitchFamily="18" charset="0"/>
              </a:rPr>
              <a:t>Office</a:t>
            </a:r>
            <a:r>
              <a:rPr lang="en-US" sz="3000" b="1" dirty="0" smtClean="0">
                <a:solidFill>
                  <a:schemeClr val="tx1"/>
                </a:solidFill>
                <a:effectLst/>
                <a:latin typeface="Times New Roman" panose="02020603050405020304" pitchFamily="18" charset="0"/>
                <a:cs typeface="Times New Roman" panose="02020603050405020304" pitchFamily="18" charset="0"/>
              </a:rPr>
              <a:t> </a:t>
            </a:r>
            <a:r>
              <a:rPr lang="en-US" sz="3000" b="1" dirty="0" err="1" smtClean="0">
                <a:solidFill>
                  <a:schemeClr val="tx1"/>
                </a:solidFill>
                <a:effectLst/>
                <a:latin typeface="Times New Roman" panose="02020603050405020304" pitchFamily="18" charset="0"/>
                <a:cs typeface="Times New Roman" panose="02020603050405020304" pitchFamily="18" charset="0"/>
              </a:rPr>
              <a:t>dasturi</a:t>
            </a:r>
            <a:endParaRPr lang="ru-RU" sz="3000" dirty="0">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060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altLang="ru-RU" sz="3000" b="1" dirty="0" err="1" smtClean="0">
                <a:solidFill>
                  <a:schemeClr val="tx1"/>
                </a:solidFill>
                <a:effectLst/>
                <a:latin typeface="Times New Roman" pitchFamily="18" charset="0"/>
                <a:cs typeface="Times New Roman" pitchFamily="18" charset="0"/>
              </a:rPr>
              <a:t>EdrawMax</a:t>
            </a:r>
            <a:r>
              <a:rPr lang="en-US" altLang="ru-RU" sz="3000" b="1" dirty="0" smtClean="0">
                <a:solidFill>
                  <a:schemeClr val="tx1"/>
                </a:solidFill>
                <a:effectLst/>
                <a:latin typeface="Times New Roman" pitchFamily="18" charset="0"/>
                <a:cs typeface="Times New Roman" pitchFamily="18" charset="0"/>
              </a:rPr>
              <a:t> </a:t>
            </a:r>
            <a:r>
              <a:rPr lang="en-US" altLang="ru-RU" sz="3000" b="1" dirty="0" err="1" smtClean="0">
                <a:solidFill>
                  <a:schemeClr val="tx1"/>
                </a:solidFill>
                <a:effectLst/>
                <a:latin typeface="Times New Roman" pitchFamily="18" charset="0"/>
                <a:cs typeface="Times New Roman" pitchFamily="18" charset="0"/>
              </a:rPr>
              <a:t>dasturi</a:t>
            </a:r>
            <a:r>
              <a:rPr lang="en-US" altLang="ru-RU" sz="3000" b="1" dirty="0" smtClean="0">
                <a:solidFill>
                  <a:schemeClr val="tx1"/>
                </a:solidFill>
                <a:effectLst/>
                <a:latin typeface="Times New Roman" pitchFamily="18" charset="0"/>
                <a:cs typeface="Times New Roman" pitchFamily="18" charset="0"/>
              </a:rPr>
              <a:t> </a:t>
            </a:r>
            <a:r>
              <a:rPr lang="en-US" altLang="ru-RU" sz="3000" b="1" dirty="0" err="1" smtClean="0">
                <a:solidFill>
                  <a:schemeClr val="tx1"/>
                </a:solidFill>
                <a:effectLst/>
                <a:latin typeface="Times New Roman" pitchFamily="18" charset="0"/>
                <a:cs typeface="Times New Roman" pitchFamily="18" charset="0"/>
              </a:rPr>
              <a:t>interfeysi</a:t>
            </a:r>
            <a:endParaRPr lang="ru-RU" sz="3000" dirty="0">
              <a:solidFill>
                <a:schemeClr val="tx1"/>
              </a:solidFill>
              <a:effectLst/>
            </a:endParaRPr>
          </a:p>
        </p:txBody>
      </p:sp>
      <p:pic>
        <p:nvPicPr>
          <p:cNvPr id="3074" name="Picture 2"/>
          <p:cNvPicPr>
            <a:picLocks noGrp="1" noChangeAspect="1" noChangeArrowheads="1"/>
          </p:cNvPicPr>
          <p:nvPr>
            <p:ph idx="1"/>
          </p:nvPr>
        </p:nvPicPr>
        <p:blipFill>
          <a:blip r:embed="rId2"/>
          <a:stretch>
            <a:fillRect/>
          </a:stretch>
        </p:blipFill>
        <p:spPr bwMode="auto">
          <a:xfrm>
            <a:off x="457200" y="1641017"/>
            <a:ext cx="8229600" cy="4626891"/>
          </a:xfrm>
          <a:prstGeom prst="rect">
            <a:avLst/>
          </a:prstGeom>
          <a:noFill/>
          <a:ln w="9525">
            <a:noFill/>
            <a:miter lim="800000"/>
            <a:headEnd/>
            <a:tailEnd/>
          </a:ln>
          <a:effectLst/>
        </p:spPr>
      </p:pic>
      <p:sp>
        <p:nvSpPr>
          <p:cNvPr id="14" name="Прямоугольник 13"/>
          <p:cNvSpPr/>
          <p:nvPr/>
        </p:nvSpPr>
        <p:spPr>
          <a:xfrm>
            <a:off x="6500826" y="2500306"/>
            <a:ext cx="2071702" cy="30003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FF0000"/>
                </a:solidFill>
              </a:rPr>
              <a:t>To`ldiruvchilar</a:t>
            </a:r>
            <a:endParaRPr lang="ru-RU" dirty="0">
              <a:solidFill>
                <a:srgbClr val="FF0000"/>
              </a:solidFill>
            </a:endParaRPr>
          </a:p>
        </p:txBody>
      </p:sp>
    </p:spTree>
    <p:extLst>
      <p:ext uri="{BB962C8B-B14F-4D97-AF65-F5344CB8AC3E}">
        <p14:creationId xmlns:p14="http://schemas.microsoft.com/office/powerpoint/2010/main" val="1740307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20864" t="27344" r="12152" b="16015"/>
          <a:stretch>
            <a:fillRect/>
          </a:stretch>
        </p:blipFill>
        <p:spPr bwMode="auto">
          <a:xfrm>
            <a:off x="214282" y="1071546"/>
            <a:ext cx="8715436" cy="4143404"/>
          </a:xfrm>
          <a:prstGeom prst="rect">
            <a:avLst/>
          </a:prstGeom>
          <a:noFill/>
          <a:ln w="9525">
            <a:noFill/>
            <a:miter lim="800000"/>
            <a:headEnd/>
            <a:tailEnd/>
          </a:ln>
          <a:effectLst/>
        </p:spPr>
      </p:pic>
    </p:spTree>
    <p:extLst>
      <p:ext uri="{BB962C8B-B14F-4D97-AF65-F5344CB8AC3E}">
        <p14:creationId xmlns:p14="http://schemas.microsoft.com/office/powerpoint/2010/main" val="2986333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pic>
        <p:nvPicPr>
          <p:cNvPr id="2051" name="Picture 3"/>
          <p:cNvPicPr>
            <a:picLocks noGrp="1" noChangeAspect="1" noChangeArrowheads="1"/>
          </p:cNvPicPr>
          <p:nvPr>
            <p:ph idx="1"/>
          </p:nvPr>
        </p:nvPicPr>
        <p:blipFill>
          <a:blip r:embed="rId2"/>
          <a:srcRect l="35066" t="26042" r="19253" b="16145"/>
          <a:stretch>
            <a:fillRect/>
          </a:stretch>
        </p:blipFill>
        <p:spPr bwMode="auto">
          <a:xfrm>
            <a:off x="0" y="0"/>
            <a:ext cx="9144000" cy="6927273"/>
          </a:xfrm>
          <a:prstGeom prst="rect">
            <a:avLst/>
          </a:prstGeom>
          <a:noFill/>
          <a:ln w="9525">
            <a:noFill/>
            <a:miter lim="800000"/>
            <a:headEnd/>
            <a:tailEnd/>
          </a:ln>
          <a:effectLst/>
        </p:spPr>
      </p:pic>
    </p:spTree>
    <p:extLst>
      <p:ext uri="{BB962C8B-B14F-4D97-AF65-F5344CB8AC3E}">
        <p14:creationId xmlns:p14="http://schemas.microsoft.com/office/powerpoint/2010/main" val="1583077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pic>
        <p:nvPicPr>
          <p:cNvPr id="1026" name="Picture 2"/>
          <p:cNvPicPr>
            <a:picLocks noGrp="1" noChangeAspect="1" noChangeArrowheads="1"/>
          </p:cNvPicPr>
          <p:nvPr>
            <p:ph idx="1"/>
          </p:nvPr>
        </p:nvPicPr>
        <p:blipFill>
          <a:blip r:embed="rId2"/>
          <a:srcRect l="35066" t="26042" r="19253" b="16145"/>
          <a:stretch>
            <a:fillRect/>
          </a:stretch>
        </p:blipFill>
        <p:spPr bwMode="auto">
          <a:xfrm>
            <a:off x="187251" y="357166"/>
            <a:ext cx="8813905" cy="6271432"/>
          </a:xfrm>
          <a:prstGeom prst="rect">
            <a:avLst/>
          </a:prstGeom>
          <a:noFill/>
          <a:ln w="9525">
            <a:noFill/>
            <a:miter lim="800000"/>
            <a:headEnd/>
            <a:tailEnd/>
          </a:ln>
          <a:effectLst/>
        </p:spPr>
      </p:pic>
    </p:spTree>
    <p:extLst>
      <p:ext uri="{BB962C8B-B14F-4D97-AF65-F5344CB8AC3E}">
        <p14:creationId xmlns:p14="http://schemas.microsoft.com/office/powerpoint/2010/main" val="323679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pic>
        <p:nvPicPr>
          <p:cNvPr id="2050" name="Picture 2"/>
          <p:cNvPicPr>
            <a:picLocks noGrp="1" noChangeAspect="1" noChangeArrowheads="1"/>
          </p:cNvPicPr>
          <p:nvPr>
            <p:ph idx="1"/>
          </p:nvPr>
        </p:nvPicPr>
        <p:blipFill>
          <a:blip r:embed="rId2"/>
          <a:srcRect l="35066" t="26042" r="19253" b="16145"/>
          <a:stretch>
            <a:fillRect/>
          </a:stretch>
        </p:blipFill>
        <p:spPr bwMode="auto">
          <a:xfrm>
            <a:off x="-1" y="0"/>
            <a:ext cx="9035907" cy="6858000"/>
          </a:xfrm>
          <a:prstGeom prst="rect">
            <a:avLst/>
          </a:prstGeom>
          <a:noFill/>
          <a:ln w="9525">
            <a:noFill/>
            <a:miter lim="800000"/>
            <a:headEnd/>
            <a:tailEnd/>
          </a:ln>
          <a:effectLst/>
        </p:spPr>
      </p:pic>
    </p:spTree>
    <p:extLst>
      <p:ext uri="{BB962C8B-B14F-4D97-AF65-F5344CB8AC3E}">
        <p14:creationId xmlns:p14="http://schemas.microsoft.com/office/powerpoint/2010/main" val="645112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3688" y="116632"/>
            <a:ext cx="7380312" cy="1150897"/>
          </a:xfrm>
        </p:spPr>
        <p:txBody>
          <a:bodyPr>
            <a:noAutofit/>
          </a:bodyPr>
          <a:lstStyle/>
          <a:p>
            <a:r>
              <a:rPr lang="en-US" altLang="ru-RU" sz="3000" b="1" dirty="0" err="1">
                <a:solidFill>
                  <a:schemeClr val="tx1"/>
                </a:solidFill>
                <a:effectLst/>
                <a:latin typeface="Times New Roman" pitchFamily="18" charset="0"/>
                <a:cs typeface="Times New Roman" pitchFamily="18" charset="0"/>
              </a:rPr>
              <a:t>EdrawMax</a:t>
            </a:r>
            <a:r>
              <a:rPr lang="en-US" altLang="ru-RU" sz="3000" b="1" dirty="0">
                <a:solidFill>
                  <a:schemeClr val="tx1"/>
                </a:solidFill>
                <a:effectLst/>
                <a:latin typeface="Times New Roman" pitchFamily="18" charset="0"/>
                <a:cs typeface="Times New Roman" pitchFamily="18" charset="0"/>
              </a:rPr>
              <a:t> </a:t>
            </a:r>
            <a:r>
              <a:rPr lang="en-US" altLang="ru-RU" sz="3000" b="1" dirty="0" err="1">
                <a:solidFill>
                  <a:schemeClr val="tx1"/>
                </a:solidFill>
                <a:effectLst/>
                <a:latin typeface="Times New Roman" pitchFamily="18" charset="0"/>
                <a:cs typeface="Times New Roman" pitchFamily="18" charset="0"/>
              </a:rPr>
              <a:t>dasturi</a:t>
            </a:r>
            <a:r>
              <a:rPr lang="en-US" altLang="ru-RU" sz="3000" b="1" dirty="0">
                <a:solidFill>
                  <a:schemeClr val="tx1"/>
                </a:solidFill>
                <a:effectLst/>
                <a:latin typeface="Times New Roman" pitchFamily="18" charset="0"/>
                <a:cs typeface="Times New Roman" pitchFamily="18" charset="0"/>
              </a:rPr>
              <a:t> </a:t>
            </a:r>
            <a:r>
              <a:rPr lang="en-US" altLang="ru-RU" sz="3000" b="1" dirty="0" err="1" smtClean="0">
                <a:solidFill>
                  <a:schemeClr val="tx1"/>
                </a:solidFill>
                <a:effectLst/>
                <a:latin typeface="Times New Roman" pitchFamily="18" charset="0"/>
                <a:cs typeface="Times New Roman" pitchFamily="18" charset="0"/>
              </a:rPr>
              <a:t>yordamida</a:t>
            </a:r>
            <a:r>
              <a:rPr lang="en-US" altLang="ru-RU" sz="3000" b="1" dirty="0" smtClean="0">
                <a:solidFill>
                  <a:schemeClr val="tx1"/>
                </a:solidFill>
                <a:effectLst/>
                <a:latin typeface="Times New Roman" pitchFamily="18" charset="0"/>
                <a:cs typeface="Times New Roman" pitchFamily="18" charset="0"/>
              </a:rPr>
              <a:t> </a:t>
            </a:r>
            <a:r>
              <a:rPr lang="en-US" altLang="ru-RU" sz="3000" b="1" dirty="0" err="1" smtClean="0">
                <a:solidFill>
                  <a:schemeClr val="tx1"/>
                </a:solidFill>
                <a:effectLst/>
                <a:latin typeface="Times New Roman" pitchFamily="18" charset="0"/>
                <a:cs typeface="Times New Roman" pitchFamily="18" charset="0"/>
              </a:rPr>
              <a:t>ko‘rgazmali</a:t>
            </a:r>
            <a:r>
              <a:rPr lang="en-US" altLang="ru-RU" sz="3000" b="1" dirty="0" smtClean="0">
                <a:solidFill>
                  <a:schemeClr val="tx1"/>
                </a:solidFill>
                <a:effectLst/>
                <a:latin typeface="Times New Roman" pitchFamily="18" charset="0"/>
                <a:cs typeface="Times New Roman" pitchFamily="18" charset="0"/>
              </a:rPr>
              <a:t> </a:t>
            </a:r>
            <a:r>
              <a:rPr lang="en-US" altLang="ru-RU" sz="3000" b="1" dirty="0" err="1" smtClean="0">
                <a:solidFill>
                  <a:schemeClr val="tx1"/>
                </a:solidFill>
                <a:effectLst/>
                <a:latin typeface="Times New Roman" pitchFamily="18" charset="0"/>
                <a:cs typeface="Times New Roman" pitchFamily="18" charset="0"/>
              </a:rPr>
              <a:t>didaktik</a:t>
            </a:r>
            <a:r>
              <a:rPr lang="en-US" altLang="ru-RU" sz="3000" b="1" dirty="0" smtClean="0">
                <a:solidFill>
                  <a:schemeClr val="tx1"/>
                </a:solidFill>
                <a:effectLst/>
                <a:latin typeface="Times New Roman" pitchFamily="18" charset="0"/>
                <a:cs typeface="Times New Roman" pitchFamily="18" charset="0"/>
              </a:rPr>
              <a:t> </a:t>
            </a:r>
            <a:r>
              <a:rPr lang="en-US" altLang="ru-RU" sz="3000" b="1" dirty="0" err="1" smtClean="0">
                <a:solidFill>
                  <a:schemeClr val="tx1"/>
                </a:solidFill>
                <a:effectLst/>
                <a:latin typeface="Times New Roman" pitchFamily="18" charset="0"/>
                <a:cs typeface="Times New Roman" pitchFamily="18" charset="0"/>
              </a:rPr>
              <a:t>materiallar</a:t>
            </a:r>
            <a:r>
              <a:rPr lang="en-US" altLang="ru-RU" sz="3000" b="1" dirty="0" smtClean="0">
                <a:solidFill>
                  <a:schemeClr val="tx1"/>
                </a:solidFill>
                <a:effectLst/>
                <a:latin typeface="Times New Roman" pitchFamily="18" charset="0"/>
                <a:cs typeface="Times New Roman" pitchFamily="18" charset="0"/>
              </a:rPr>
              <a:t> </a:t>
            </a:r>
            <a:r>
              <a:rPr lang="en-US" altLang="ru-RU" sz="3000" b="1" dirty="0" err="1" smtClean="0">
                <a:solidFill>
                  <a:schemeClr val="tx1"/>
                </a:solidFill>
                <a:effectLst/>
                <a:latin typeface="Times New Roman" pitchFamily="18" charset="0"/>
                <a:cs typeface="Times New Roman" pitchFamily="18" charset="0"/>
              </a:rPr>
              <a:t>yaratish</a:t>
            </a:r>
            <a:r>
              <a:rPr lang="en-US" altLang="ru-RU" sz="3000" b="1" dirty="0" smtClean="0">
                <a:solidFill>
                  <a:schemeClr val="tx1"/>
                </a:solidFill>
                <a:effectLst/>
                <a:latin typeface="Times New Roman" pitchFamily="18" charset="0"/>
                <a:cs typeface="Times New Roman" pitchFamily="18" charset="0"/>
              </a:rPr>
              <a:t> </a:t>
            </a:r>
            <a:r>
              <a:rPr lang="en-US" altLang="ru-RU" sz="3000" b="1" dirty="0" err="1" smtClean="0">
                <a:solidFill>
                  <a:schemeClr val="tx1"/>
                </a:solidFill>
                <a:effectLst/>
                <a:latin typeface="Times New Roman" pitchFamily="18" charset="0"/>
                <a:cs typeface="Times New Roman" pitchFamily="18" charset="0"/>
              </a:rPr>
              <a:t>mumkin</a:t>
            </a:r>
            <a:endParaRPr lang="ru-RU" sz="3000" dirty="0">
              <a:solidFill>
                <a:schemeClr val="tx1"/>
              </a:solidFill>
              <a:effectLst/>
            </a:endParaRPr>
          </a:p>
        </p:txBody>
      </p:sp>
      <p:pic>
        <p:nvPicPr>
          <p:cNvPr id="4" name="Объект 3"/>
          <p:cNvPicPr>
            <a:picLocks noGrp="1" noChangeAspect="1"/>
          </p:cNvPicPr>
          <p:nvPr>
            <p:ph idx="1"/>
          </p:nvPr>
        </p:nvPicPr>
        <p:blipFill rotWithShape="1">
          <a:blip r:embed="rId2"/>
          <a:srcRect l="28532" t="32452" r="35688" b="21410"/>
          <a:stretch/>
        </p:blipFill>
        <p:spPr>
          <a:xfrm>
            <a:off x="956702" y="1700808"/>
            <a:ext cx="6999674" cy="5074764"/>
          </a:xfrm>
          <a:prstGeom prst="rect">
            <a:avLst/>
          </a:prstGeom>
        </p:spPr>
      </p:pic>
    </p:spTree>
    <p:extLst>
      <p:ext uri="{BB962C8B-B14F-4D97-AF65-F5344CB8AC3E}">
        <p14:creationId xmlns:p14="http://schemas.microsoft.com/office/powerpoint/2010/main" val="902055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34590" t="25391" r="19290" b="16015"/>
          <a:stretch>
            <a:fillRect/>
          </a:stretch>
        </p:blipFill>
        <p:spPr bwMode="auto">
          <a:xfrm>
            <a:off x="0" y="-91850"/>
            <a:ext cx="9129744" cy="6949850"/>
          </a:xfrm>
          <a:prstGeom prst="rect">
            <a:avLst/>
          </a:prstGeom>
          <a:noFill/>
          <a:ln w="9525">
            <a:noFill/>
            <a:miter lim="800000"/>
            <a:headEnd/>
            <a:tailEnd/>
          </a:ln>
          <a:effectLst/>
        </p:spPr>
      </p:pic>
    </p:spTree>
    <p:extLst>
      <p:ext uri="{BB962C8B-B14F-4D97-AF65-F5344CB8AC3E}">
        <p14:creationId xmlns:p14="http://schemas.microsoft.com/office/powerpoint/2010/main" val="3975493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63688" y="476672"/>
            <a:ext cx="7200800" cy="792088"/>
          </a:xfrm>
        </p:spPr>
        <p:txBody>
          <a:bodyPr>
            <a:normAutofit/>
          </a:bodyPr>
          <a:lstStyle/>
          <a:p>
            <a:pPr marL="0" indent="0" algn="ctr">
              <a:buNone/>
            </a:pPr>
            <a:r>
              <a:rPr lang="en-US" sz="3000" b="1" dirty="0" smtClean="0">
                <a:solidFill>
                  <a:schemeClr val="tx1"/>
                </a:solidFill>
                <a:latin typeface="Times New Roman" panose="02020603050405020304" pitchFamily="18" charset="0"/>
                <a:cs typeface="Times New Roman" panose="02020603050405020304" pitchFamily="18" charset="0"/>
              </a:rPr>
              <a:t>E’TIBORINGIZ </a:t>
            </a:r>
            <a:r>
              <a:rPr lang="en-US" sz="3000" b="1" dirty="0">
                <a:solidFill>
                  <a:schemeClr val="tx1"/>
                </a:solidFill>
                <a:latin typeface="Times New Roman" panose="02020603050405020304" pitchFamily="18" charset="0"/>
                <a:cs typeface="Times New Roman" panose="02020603050405020304" pitchFamily="18" charset="0"/>
              </a:rPr>
              <a:t>UCHUN RAHMAT</a:t>
            </a:r>
            <a:endParaRPr lang="ru-RU" sz="3000" b="1" dirty="0">
              <a:solidFill>
                <a:schemeClr val="tx1"/>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rotWithShape="1">
          <a:blip r:embed="rId2"/>
          <a:srcRect l="7754" t="26375" r="48888" b="17516"/>
          <a:stretch/>
        </p:blipFill>
        <p:spPr>
          <a:xfrm>
            <a:off x="1547664" y="1664804"/>
            <a:ext cx="6552728" cy="4788532"/>
          </a:xfrm>
          <a:prstGeom prst="rect">
            <a:avLst/>
          </a:prstGeom>
        </p:spPr>
      </p:pic>
    </p:spTree>
    <p:extLst>
      <p:ext uri="{BB962C8B-B14F-4D97-AF65-F5344CB8AC3E}">
        <p14:creationId xmlns:p14="http://schemas.microsoft.com/office/powerpoint/2010/main" val="3825718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2" y="1340768"/>
            <a:ext cx="8964488" cy="5400600"/>
          </a:xfrm>
        </p:spPr>
        <p:txBody>
          <a:bodyPr>
            <a:noAutofit/>
          </a:bodyPr>
          <a:lstStyle/>
          <a:p>
            <a:pPr algn="just"/>
            <a:r>
              <a:rPr lang="en-US" sz="2000" b="1" u="sng" dirty="0" smtClean="0">
                <a:solidFill>
                  <a:srgbClr val="FF0000"/>
                </a:solidFill>
                <a:latin typeface="Times New Roman" panose="02020603050405020304" pitchFamily="18" charset="0"/>
                <a:cs typeface="Times New Roman" panose="02020603050405020304" pitchFamily="18" charset="0"/>
              </a:rPr>
              <a:t>Microsoft Office Word</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dirty="0" smtClean="0">
                <a:solidFill>
                  <a:schemeClr val="tx1"/>
                </a:solidFill>
                <a:latin typeface="Times New Roman" panose="02020603050405020304" pitchFamily="18" charset="0"/>
                <a:cs typeface="Times New Roman" panose="02020603050405020304" pitchFamily="18" charset="0"/>
              </a:rPr>
              <a:t>– h</a:t>
            </a:r>
            <a:r>
              <a:rPr lang="uz-Cyrl-UZ" sz="2000" dirty="0" smtClean="0">
                <a:solidFill>
                  <a:schemeClr val="tx1"/>
                </a:solidFill>
                <a:latin typeface="Times New Roman" panose="02020603050405020304" pitchFamily="18" charset="0"/>
                <a:cs typeface="Times New Roman" panose="02020603050405020304" pitchFamily="18" charset="0"/>
              </a:rPr>
              <a:t>а</a:t>
            </a:r>
            <a:r>
              <a:rPr lang="en-US" sz="2000" dirty="0" smtClean="0">
                <a:solidFill>
                  <a:schemeClr val="tx1"/>
                </a:solidFill>
                <a:latin typeface="Times New Roman" panose="02020603050405020304" pitchFamily="18" charset="0"/>
                <a:cs typeface="Times New Roman" panose="02020603050405020304" pitchFamily="18" charset="0"/>
              </a:rPr>
              <a:t>r </a:t>
            </a:r>
            <a:r>
              <a:rPr lang="en-US" sz="2000" dirty="0" err="1" smtClean="0">
                <a:solidFill>
                  <a:schemeClr val="tx1"/>
                </a:solidFill>
                <a:latin typeface="Times New Roman" panose="02020603050405020304" pitchFamily="18" charset="0"/>
                <a:cs typeface="Times New Roman" panose="02020603050405020304" pitchFamily="18" charset="0"/>
              </a:rPr>
              <a:t>xil</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ko‘rinishd</a:t>
            </a:r>
            <a:r>
              <a:rPr lang="uz-Cyrl-UZ" sz="2000" dirty="0" smtClean="0">
                <a:solidFill>
                  <a:schemeClr val="tx1"/>
                </a:solidFill>
                <a:latin typeface="Times New Roman" panose="02020603050405020304" pitchFamily="18" charset="0"/>
                <a:cs typeface="Times New Roman" panose="02020603050405020304" pitchFamily="18" charset="0"/>
              </a:rPr>
              <a:t>а</a:t>
            </a:r>
            <a:r>
              <a:rPr lang="en-US" sz="2000" dirty="0" err="1" smtClean="0">
                <a:solidFill>
                  <a:schemeClr val="tx1"/>
                </a:solidFill>
                <a:latin typeface="Times New Roman" panose="02020603050405020304" pitchFamily="18" charset="0"/>
                <a:cs typeface="Times New Roman" panose="02020603050405020304" pitchFamily="18" charset="0"/>
              </a:rPr>
              <a:t>gi</a:t>
            </a:r>
            <a:r>
              <a:rPr lang="en-US" sz="2000" dirty="0" smtClean="0">
                <a:solidFill>
                  <a:schemeClr val="tx1"/>
                </a:solidFill>
                <a:latin typeface="Times New Roman" panose="02020603050405020304" pitchFamily="18" charset="0"/>
                <a:cs typeface="Times New Roman" panose="02020603050405020304" pitchFamily="18" charset="0"/>
              </a:rPr>
              <a:t> </a:t>
            </a:r>
            <a:r>
              <a:rPr lang="uz-Cyrl-UZ" sz="2000" dirty="0" smtClean="0">
                <a:solidFill>
                  <a:schemeClr val="tx1"/>
                </a:solidFill>
                <a:latin typeface="Times New Roman" panose="02020603050405020304" pitchFamily="18" charset="0"/>
                <a:cs typeface="Times New Roman" panose="02020603050405020304" pitchFamily="18" charset="0"/>
              </a:rPr>
              <a:t>о</a:t>
            </a:r>
            <a:r>
              <a:rPr lang="en-US" sz="2000" dirty="0" err="1" smtClean="0">
                <a:solidFill>
                  <a:schemeClr val="tx1"/>
                </a:solidFill>
                <a:latin typeface="Times New Roman" panose="02020603050405020304" pitchFamily="18" charset="0"/>
                <a:cs typeface="Times New Roman" panose="02020603050405020304" pitchFamily="18" charset="0"/>
              </a:rPr>
              <a:t>ddiy</a:t>
            </a:r>
            <a:r>
              <a:rPr lang="en-US" sz="2000" dirty="0" smtClean="0">
                <a:solidFill>
                  <a:schemeClr val="tx1"/>
                </a:solidFill>
                <a:latin typeface="Times New Roman" panose="02020603050405020304" pitchFamily="18" charset="0"/>
                <a:cs typeface="Times New Roman" panose="02020603050405020304" pitchFamily="18" charset="0"/>
              </a:rPr>
              <a:t> v</a:t>
            </a:r>
            <a:r>
              <a:rPr lang="uz-Cyrl-UZ" sz="2000" dirty="0" smtClean="0">
                <a:solidFill>
                  <a:schemeClr val="tx1"/>
                </a:solidFill>
                <a:latin typeface="Times New Roman" panose="02020603050405020304" pitchFamily="18" charset="0"/>
                <a:cs typeface="Times New Roman" panose="02020603050405020304" pitchFamily="18" charset="0"/>
              </a:rPr>
              <a:t>а</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mur</a:t>
            </a:r>
            <a:r>
              <a:rPr lang="uz-Cyrl-UZ" sz="2000" dirty="0" smtClean="0">
                <a:solidFill>
                  <a:schemeClr val="tx1"/>
                </a:solidFill>
                <a:latin typeface="Times New Roman" panose="02020603050405020304" pitchFamily="18" charset="0"/>
                <a:cs typeface="Times New Roman" panose="02020603050405020304" pitchFamily="18" charset="0"/>
              </a:rPr>
              <a:t>а</a:t>
            </a:r>
            <a:r>
              <a:rPr lang="en-US" sz="2000" dirty="0" err="1" smtClean="0">
                <a:solidFill>
                  <a:schemeClr val="tx1"/>
                </a:solidFill>
                <a:latin typeface="Times New Roman" panose="02020603050405020304" pitchFamily="18" charset="0"/>
                <a:cs typeface="Times New Roman" panose="02020603050405020304" pitchFamily="18" charset="0"/>
              </a:rPr>
              <a:t>kk</a:t>
            </a:r>
            <a:r>
              <a:rPr lang="uz-Cyrl-UZ" sz="2000" dirty="0" smtClean="0">
                <a:solidFill>
                  <a:schemeClr val="tx1"/>
                </a:solidFill>
                <a:latin typeface="Times New Roman" panose="02020603050405020304" pitchFamily="18" charset="0"/>
                <a:cs typeface="Times New Roman" panose="02020603050405020304" pitchFamily="18" charset="0"/>
              </a:rPr>
              <a:t>а</a:t>
            </a:r>
            <a:r>
              <a:rPr lang="en-US" sz="2000" dirty="0" smtClean="0">
                <a:solidFill>
                  <a:schemeClr val="tx1"/>
                </a:solidFill>
                <a:latin typeface="Times New Roman" panose="02020603050405020304" pitchFamily="18" charset="0"/>
                <a:cs typeface="Times New Roman" panose="02020603050405020304" pitchFamily="18" charset="0"/>
              </a:rPr>
              <a:t>b m</a:t>
            </a:r>
            <a:r>
              <a:rPr lang="uz-Cyrl-UZ" sz="2000" dirty="0" smtClean="0">
                <a:solidFill>
                  <a:schemeClr val="tx1"/>
                </a:solidFill>
                <a:latin typeface="Times New Roman" panose="02020603050405020304" pitchFamily="18" charset="0"/>
                <a:cs typeface="Times New Roman" panose="02020603050405020304" pitchFamily="18" charset="0"/>
              </a:rPr>
              <a:t>а</a:t>
            </a:r>
            <a:r>
              <a:rPr lang="en-US" sz="2000" dirty="0" err="1" smtClean="0">
                <a:solidFill>
                  <a:schemeClr val="tx1"/>
                </a:solidFill>
                <a:latin typeface="Times New Roman" panose="02020603050405020304" pitchFamily="18" charset="0"/>
                <a:cs typeface="Times New Roman" panose="02020603050405020304" pitchFamily="18" charset="0"/>
              </a:rPr>
              <a:t>tnl</a:t>
            </a:r>
            <a:r>
              <a:rPr lang="uz-Cyrl-UZ" sz="2000" dirty="0" smtClean="0">
                <a:solidFill>
                  <a:schemeClr val="tx1"/>
                </a:solidFill>
                <a:latin typeface="Times New Roman" panose="02020603050405020304" pitchFamily="18" charset="0"/>
                <a:cs typeface="Times New Roman" panose="02020603050405020304" pitchFamily="18" charset="0"/>
              </a:rPr>
              <a:t>а</a:t>
            </a:r>
            <a:r>
              <a:rPr lang="en-US" sz="2000" dirty="0" err="1" smtClean="0">
                <a:solidFill>
                  <a:schemeClr val="tx1"/>
                </a:solidFill>
                <a:latin typeface="Times New Roman" panose="02020603050405020304" pitchFamily="18" charset="0"/>
                <a:cs typeface="Times New Roman" panose="02020603050405020304" pitchFamily="18" charset="0"/>
              </a:rPr>
              <a:t>rni</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kiritish</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va</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ularni</a:t>
            </a:r>
            <a:r>
              <a:rPr lang="en-US" sz="2000" dirty="0" smtClean="0">
                <a:solidFill>
                  <a:schemeClr val="tx1"/>
                </a:solidFill>
                <a:latin typeface="Times New Roman" panose="02020603050405020304" pitchFamily="18" charset="0"/>
                <a:cs typeface="Times New Roman" panose="02020603050405020304" pitchFamily="18" charset="0"/>
              </a:rPr>
              <a:t> t</a:t>
            </a:r>
            <a:r>
              <a:rPr lang="uz-Cyrl-UZ" sz="2000" dirty="0" smtClean="0">
                <a:solidFill>
                  <a:schemeClr val="tx1"/>
                </a:solidFill>
                <a:latin typeface="Times New Roman" panose="02020603050405020304" pitchFamily="18" charset="0"/>
                <a:cs typeface="Times New Roman" panose="02020603050405020304" pitchFamily="18" charset="0"/>
              </a:rPr>
              <a:t>а</a:t>
            </a:r>
            <a:r>
              <a:rPr lang="en-US" sz="2000" dirty="0" err="1" smtClean="0">
                <a:solidFill>
                  <a:schemeClr val="tx1"/>
                </a:solidFill>
                <a:latin typeface="Times New Roman" panose="02020603050405020304" pitchFamily="18" charset="0"/>
                <a:cs typeface="Times New Roman" panose="02020603050405020304" pitchFamily="18" charset="0"/>
              </a:rPr>
              <a:t>hrirl</a:t>
            </a:r>
            <a:r>
              <a:rPr lang="uz-Cyrl-UZ" sz="2000" dirty="0" smtClean="0">
                <a:solidFill>
                  <a:schemeClr val="tx1"/>
                </a:solidFill>
                <a:latin typeface="Times New Roman" panose="02020603050405020304" pitchFamily="18" charset="0"/>
                <a:cs typeface="Times New Roman" panose="02020603050405020304" pitchFamily="18" charset="0"/>
              </a:rPr>
              <a:t>а</a:t>
            </a:r>
            <a:r>
              <a:rPr lang="en-US" sz="2000" dirty="0" err="1" smtClean="0">
                <a:solidFill>
                  <a:schemeClr val="tx1"/>
                </a:solidFill>
                <a:latin typeface="Times New Roman" panose="02020603050405020304" pitchFamily="18" charset="0"/>
                <a:cs typeface="Times New Roman" panose="02020603050405020304" pitchFamily="18" charset="0"/>
              </a:rPr>
              <a:t>shg</a:t>
            </a:r>
            <a:r>
              <a:rPr lang="uz-Cyrl-UZ" sz="2000" dirty="0" smtClean="0">
                <a:solidFill>
                  <a:schemeClr val="tx1"/>
                </a:solidFill>
                <a:latin typeface="Times New Roman" panose="02020603050405020304" pitchFamily="18" charset="0"/>
                <a:cs typeface="Times New Roman" panose="02020603050405020304" pitchFamily="18" charset="0"/>
              </a:rPr>
              <a:t>а</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mo‘lj</a:t>
            </a:r>
            <a:r>
              <a:rPr lang="uz-Cyrl-UZ" sz="2000" dirty="0" smtClean="0">
                <a:solidFill>
                  <a:schemeClr val="tx1"/>
                </a:solidFill>
                <a:latin typeface="Times New Roman" panose="02020603050405020304" pitchFamily="18" charset="0"/>
                <a:cs typeface="Times New Roman" panose="02020603050405020304" pitchFamily="18" charset="0"/>
              </a:rPr>
              <a:t>а</a:t>
            </a:r>
            <a:r>
              <a:rPr lang="en-US" sz="2000" dirty="0" err="1" smtClean="0">
                <a:solidFill>
                  <a:schemeClr val="tx1"/>
                </a:solidFill>
                <a:latin typeface="Times New Roman" panose="02020603050405020304" pitchFamily="18" charset="0"/>
                <a:cs typeface="Times New Roman" panose="02020603050405020304" pitchFamily="18" charset="0"/>
              </a:rPr>
              <a:t>ll</a:t>
            </a:r>
            <a:r>
              <a:rPr lang="uz-Cyrl-UZ" sz="2000" dirty="0" smtClean="0">
                <a:solidFill>
                  <a:schemeClr val="tx1"/>
                </a:solidFill>
                <a:latin typeface="Times New Roman" panose="02020603050405020304" pitchFamily="18" charset="0"/>
                <a:cs typeface="Times New Roman" panose="02020603050405020304" pitchFamily="18" charset="0"/>
              </a:rPr>
              <a:t>а</a:t>
            </a:r>
            <a:r>
              <a:rPr lang="en-US" sz="2000" dirty="0" smtClean="0">
                <a:solidFill>
                  <a:schemeClr val="tx1"/>
                </a:solidFill>
                <a:latin typeface="Times New Roman" panose="02020603050405020304" pitchFamily="18" charset="0"/>
                <a:cs typeface="Times New Roman" panose="02020603050405020304" pitchFamily="18" charset="0"/>
              </a:rPr>
              <a:t>ng</a:t>
            </a:r>
            <a:r>
              <a:rPr lang="uz-Cyrl-UZ" sz="2000" dirty="0" smtClean="0">
                <a:solidFill>
                  <a:schemeClr val="tx1"/>
                </a:solidFill>
                <a:latin typeface="Times New Roman" panose="02020603050405020304" pitchFamily="18" charset="0"/>
                <a:cs typeface="Times New Roman" panose="02020603050405020304" pitchFamily="18" charset="0"/>
              </a:rPr>
              <a:t>а</a:t>
            </a:r>
            <a:r>
              <a:rPr lang="en-US" sz="2000" dirty="0" smtClean="0">
                <a:solidFill>
                  <a:schemeClr val="tx1"/>
                </a:solidFill>
                <a:latin typeface="Times New Roman" panose="02020603050405020304" pitchFamily="18" charset="0"/>
                <a:cs typeface="Times New Roman" panose="02020603050405020304" pitchFamily="18" charset="0"/>
              </a:rPr>
              <a:t>n m</a:t>
            </a:r>
            <a:r>
              <a:rPr lang="uz-Cyrl-UZ" sz="2000" dirty="0" smtClean="0">
                <a:solidFill>
                  <a:schemeClr val="tx1"/>
                </a:solidFill>
                <a:latin typeface="Times New Roman" panose="02020603050405020304" pitchFamily="18" charset="0"/>
                <a:cs typeface="Times New Roman" panose="02020603050405020304" pitchFamily="18" charset="0"/>
              </a:rPr>
              <a:t>а</a:t>
            </a:r>
            <a:r>
              <a:rPr lang="en-US" sz="2000" dirty="0" err="1" smtClean="0">
                <a:solidFill>
                  <a:schemeClr val="tx1"/>
                </a:solidFill>
                <a:latin typeface="Times New Roman" panose="02020603050405020304" pitchFamily="18" charset="0"/>
                <a:cs typeface="Times New Roman" panose="02020603050405020304" pitchFamily="18" charset="0"/>
              </a:rPr>
              <a:t>tn</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muh</a:t>
            </a:r>
            <a:r>
              <a:rPr lang="uz-Cyrl-UZ" sz="2000" dirty="0" smtClean="0">
                <a:solidFill>
                  <a:schemeClr val="tx1"/>
                </a:solidFill>
                <a:latin typeface="Times New Roman" panose="02020603050405020304" pitchFamily="18" charset="0"/>
                <a:cs typeface="Times New Roman" panose="02020603050405020304" pitchFamily="18" charset="0"/>
              </a:rPr>
              <a:t>а</a:t>
            </a:r>
            <a:r>
              <a:rPr lang="en-US" sz="2000" dirty="0" err="1" smtClean="0">
                <a:solidFill>
                  <a:schemeClr val="tx1"/>
                </a:solidFill>
                <a:latin typeface="Times New Roman" panose="02020603050405020304" pitchFamily="18" charset="0"/>
                <a:cs typeface="Times New Roman" panose="02020603050405020304" pitchFamily="18" charset="0"/>
              </a:rPr>
              <a:t>rriri</a:t>
            </a:r>
            <a:r>
              <a:rPr lang="en-US" sz="2000" dirty="0" smtClean="0">
                <a:solidFill>
                  <a:schemeClr val="tx1"/>
                </a:solidFill>
                <a:latin typeface="Times New Roman" panose="02020603050405020304" pitchFamily="18" charset="0"/>
                <a:cs typeface="Times New Roman" panose="02020603050405020304" pitchFamily="18" charset="0"/>
              </a:rPr>
              <a:t>;</a:t>
            </a:r>
            <a:endParaRPr lang="ru-RU" sz="2000" dirty="0" smtClean="0">
              <a:solidFill>
                <a:schemeClr val="tx1"/>
              </a:solidFill>
              <a:latin typeface="Times New Roman" panose="02020603050405020304" pitchFamily="18" charset="0"/>
              <a:cs typeface="Times New Roman" panose="02020603050405020304" pitchFamily="18" charset="0"/>
            </a:endParaRPr>
          </a:p>
          <a:p>
            <a:pPr algn="just"/>
            <a:r>
              <a:rPr lang="en-US" sz="2000" b="1" u="sng" dirty="0" smtClean="0">
                <a:solidFill>
                  <a:srgbClr val="FF0000"/>
                </a:solidFill>
                <a:latin typeface="Times New Roman" panose="02020603050405020304" pitchFamily="18" charset="0"/>
                <a:cs typeface="Times New Roman" panose="02020603050405020304" pitchFamily="18" charset="0"/>
              </a:rPr>
              <a:t>Microsoft Office Excel</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dirty="0" smtClean="0">
                <a:solidFill>
                  <a:schemeClr val="tx1"/>
                </a:solidFill>
                <a:latin typeface="Times New Roman" panose="02020603050405020304" pitchFamily="18" charset="0"/>
                <a:cs typeface="Times New Roman" panose="02020603050405020304" pitchFamily="18" charset="0"/>
              </a:rPr>
              <a:t>– h</a:t>
            </a:r>
            <a:r>
              <a:rPr lang="uz-Cyrl-UZ" sz="2000" dirty="0" smtClean="0">
                <a:solidFill>
                  <a:schemeClr val="tx1"/>
                </a:solidFill>
                <a:latin typeface="Times New Roman" panose="02020603050405020304" pitchFamily="18" charset="0"/>
                <a:cs typeface="Times New Roman" panose="02020603050405020304" pitchFamily="18" charset="0"/>
              </a:rPr>
              <a:t>а</a:t>
            </a:r>
            <a:r>
              <a:rPr lang="en-US" sz="2000" dirty="0" smtClean="0">
                <a:solidFill>
                  <a:schemeClr val="tx1"/>
                </a:solidFill>
                <a:latin typeface="Times New Roman" panose="02020603050405020304" pitchFamily="18" charset="0"/>
                <a:cs typeface="Times New Roman" panose="02020603050405020304" pitchFamily="18" charset="0"/>
              </a:rPr>
              <a:t>r </a:t>
            </a:r>
            <a:r>
              <a:rPr lang="en-US" sz="2000" dirty="0" err="1" smtClean="0">
                <a:solidFill>
                  <a:schemeClr val="tx1"/>
                </a:solidFill>
                <a:latin typeface="Times New Roman" panose="02020603050405020304" pitchFamily="18" charset="0"/>
                <a:cs typeface="Times New Roman" panose="02020603050405020304" pitchFamily="18" charset="0"/>
              </a:rPr>
              <a:t>xil</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ko‘rinishd</a:t>
            </a:r>
            <a:r>
              <a:rPr lang="uz-Cyrl-UZ" sz="2000" dirty="0" smtClean="0">
                <a:solidFill>
                  <a:schemeClr val="tx1"/>
                </a:solidFill>
                <a:latin typeface="Times New Roman" panose="02020603050405020304" pitchFamily="18" charset="0"/>
                <a:cs typeface="Times New Roman" panose="02020603050405020304" pitchFamily="18" charset="0"/>
              </a:rPr>
              <a:t>а</a:t>
            </a:r>
            <a:r>
              <a:rPr lang="en-US" sz="2000" dirty="0" err="1" smtClean="0">
                <a:solidFill>
                  <a:schemeClr val="tx1"/>
                </a:solidFill>
                <a:latin typeface="Times New Roman" panose="02020603050405020304" pitchFamily="18" charset="0"/>
                <a:cs typeface="Times New Roman" panose="02020603050405020304" pitchFamily="18" charset="0"/>
              </a:rPr>
              <a:t>gi</a:t>
            </a:r>
            <a:r>
              <a:rPr lang="en-US" sz="2000" dirty="0" smtClean="0">
                <a:solidFill>
                  <a:schemeClr val="tx1"/>
                </a:solidFill>
                <a:latin typeface="Times New Roman" panose="02020603050405020304" pitchFamily="18" charset="0"/>
                <a:cs typeface="Times New Roman" panose="02020603050405020304" pitchFamily="18" charset="0"/>
              </a:rPr>
              <a:t> his</a:t>
            </a:r>
            <a:r>
              <a:rPr lang="uz-Cyrl-UZ" sz="2000" dirty="0" smtClean="0">
                <a:solidFill>
                  <a:schemeClr val="tx1"/>
                </a:solidFill>
                <a:latin typeface="Times New Roman" panose="02020603050405020304" pitchFamily="18" charset="0"/>
                <a:cs typeface="Times New Roman" panose="02020603050405020304" pitchFamily="18" charset="0"/>
              </a:rPr>
              <a:t>о</a:t>
            </a:r>
            <a:r>
              <a:rPr lang="en-US" sz="2000" dirty="0" smtClean="0">
                <a:solidFill>
                  <a:schemeClr val="tx1"/>
                </a:solidFill>
                <a:latin typeface="Times New Roman" panose="02020603050405020304" pitchFamily="18" charset="0"/>
                <a:cs typeface="Times New Roman" panose="02020603050405020304" pitchFamily="18" charset="0"/>
              </a:rPr>
              <a:t>b-kit</a:t>
            </a:r>
            <a:r>
              <a:rPr lang="uz-Cyrl-UZ" sz="2000" dirty="0" smtClean="0">
                <a:solidFill>
                  <a:schemeClr val="tx1"/>
                </a:solidFill>
                <a:latin typeface="Times New Roman" panose="02020603050405020304" pitchFamily="18" charset="0"/>
                <a:cs typeface="Times New Roman" panose="02020603050405020304" pitchFamily="18" charset="0"/>
              </a:rPr>
              <a:t>о</a:t>
            </a:r>
            <a:r>
              <a:rPr lang="en-US" sz="2000" dirty="0" err="1" smtClean="0">
                <a:solidFill>
                  <a:schemeClr val="tx1"/>
                </a:solidFill>
                <a:latin typeface="Times New Roman" panose="02020603050405020304" pitchFamily="18" charset="0"/>
                <a:cs typeface="Times New Roman" panose="02020603050405020304" pitchFamily="18" charset="0"/>
              </a:rPr>
              <a:t>bli</a:t>
            </a:r>
            <a:r>
              <a:rPr lang="en-US" sz="2000" dirty="0" smtClean="0">
                <a:solidFill>
                  <a:schemeClr val="tx1"/>
                </a:solidFill>
                <a:latin typeface="Times New Roman" panose="02020603050405020304" pitchFamily="18" charset="0"/>
                <a:cs typeface="Times New Roman" panose="02020603050405020304" pitchFamily="18" charset="0"/>
              </a:rPr>
              <a:t> m</a:t>
            </a:r>
            <a:r>
              <a:rPr lang="uz-Cyrl-UZ" sz="2000" dirty="0" smtClean="0">
                <a:solidFill>
                  <a:schemeClr val="tx1"/>
                </a:solidFill>
                <a:latin typeface="Times New Roman" panose="02020603050405020304" pitchFamily="18" charset="0"/>
                <a:cs typeface="Times New Roman" panose="02020603050405020304" pitchFamily="18" charset="0"/>
              </a:rPr>
              <a:t>а</a:t>
            </a:r>
            <a:r>
              <a:rPr lang="en-US" sz="2000" dirty="0" smtClean="0">
                <a:solidFill>
                  <a:schemeClr val="tx1"/>
                </a:solidFill>
                <a:latin typeface="Times New Roman" panose="02020603050405020304" pitchFamily="18" charset="0"/>
                <a:cs typeface="Times New Roman" panose="02020603050405020304" pitchFamily="18" charset="0"/>
              </a:rPr>
              <a:t>’</a:t>
            </a:r>
            <a:r>
              <a:rPr lang="en-US" sz="2000" dirty="0" err="1" smtClean="0">
                <a:solidFill>
                  <a:schemeClr val="tx1"/>
                </a:solidFill>
                <a:latin typeface="Times New Roman" panose="02020603050405020304" pitchFamily="18" charset="0"/>
                <a:cs typeface="Times New Roman" panose="02020603050405020304" pitchFamily="18" charset="0"/>
              </a:rPr>
              <a:t>lum</a:t>
            </a:r>
            <a:r>
              <a:rPr lang="uz-Cyrl-UZ" sz="2000" dirty="0" smtClean="0">
                <a:solidFill>
                  <a:schemeClr val="tx1"/>
                </a:solidFill>
                <a:latin typeface="Times New Roman" panose="02020603050405020304" pitchFamily="18" charset="0"/>
                <a:cs typeface="Times New Roman" panose="02020603050405020304" pitchFamily="18" charset="0"/>
              </a:rPr>
              <a:t>о</a:t>
            </a:r>
            <a:r>
              <a:rPr lang="en-US" sz="2000" dirty="0" err="1" smtClean="0">
                <a:solidFill>
                  <a:schemeClr val="tx1"/>
                </a:solidFill>
                <a:latin typeface="Times New Roman" panose="02020603050405020304" pitchFamily="18" charset="0"/>
                <a:cs typeface="Times New Roman" panose="02020603050405020304" pitchFamily="18" charset="0"/>
              </a:rPr>
              <a:t>tl</a:t>
            </a:r>
            <a:r>
              <a:rPr lang="uz-Cyrl-UZ" sz="2000" dirty="0" smtClean="0">
                <a:solidFill>
                  <a:schemeClr val="tx1"/>
                </a:solidFill>
                <a:latin typeface="Times New Roman" panose="02020603050405020304" pitchFamily="18" charset="0"/>
                <a:cs typeface="Times New Roman" panose="02020603050405020304" pitchFamily="18" charset="0"/>
              </a:rPr>
              <a:t>а</a:t>
            </a:r>
            <a:r>
              <a:rPr lang="en-US" sz="2000" dirty="0" smtClean="0">
                <a:solidFill>
                  <a:schemeClr val="tx1"/>
                </a:solidFill>
                <a:latin typeface="Times New Roman" panose="02020603050405020304" pitchFamily="18" charset="0"/>
                <a:cs typeface="Times New Roman" panose="02020603050405020304" pitchFamily="18" charset="0"/>
              </a:rPr>
              <a:t>r, </a:t>
            </a:r>
            <a:r>
              <a:rPr lang="en-US" sz="2000" dirty="0" err="1" smtClean="0">
                <a:solidFill>
                  <a:schemeClr val="tx1"/>
                </a:solidFill>
                <a:latin typeface="Times New Roman" panose="02020603050405020304" pitchFamily="18" charset="0"/>
                <a:cs typeface="Times New Roman" panose="02020603050405020304" pitchFamily="18" charset="0"/>
              </a:rPr>
              <a:t>jadvallar</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formulalar</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funktsiyalar</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va</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diagrammalar</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bil</a:t>
            </a:r>
            <a:r>
              <a:rPr lang="uz-Cyrl-UZ" sz="2000" dirty="0" smtClean="0">
                <a:solidFill>
                  <a:schemeClr val="tx1"/>
                </a:solidFill>
                <a:latin typeface="Times New Roman" panose="02020603050405020304" pitchFamily="18" charset="0"/>
                <a:cs typeface="Times New Roman" panose="02020603050405020304" pitchFamily="18" charset="0"/>
              </a:rPr>
              <a:t>а</a:t>
            </a:r>
            <a:r>
              <a:rPr lang="en-US" sz="2000" dirty="0" smtClean="0">
                <a:solidFill>
                  <a:schemeClr val="tx1"/>
                </a:solidFill>
                <a:latin typeface="Times New Roman" panose="02020603050405020304" pitchFamily="18" charset="0"/>
                <a:cs typeface="Times New Roman" panose="02020603050405020304" pitchFamily="18" charset="0"/>
              </a:rPr>
              <a:t>n </a:t>
            </a:r>
            <a:r>
              <a:rPr lang="en-US" sz="2000" dirty="0" err="1" smtClean="0">
                <a:solidFill>
                  <a:schemeClr val="tx1"/>
                </a:solidFill>
                <a:latin typeface="Times New Roman" panose="02020603050405020304" pitchFamily="18" charset="0"/>
                <a:cs typeface="Times New Roman" panose="02020603050405020304" pitchFamily="18" charset="0"/>
              </a:rPr>
              <a:t>ishl</a:t>
            </a:r>
            <a:r>
              <a:rPr lang="uz-Cyrl-UZ" sz="2000" dirty="0" smtClean="0">
                <a:solidFill>
                  <a:schemeClr val="tx1"/>
                </a:solidFill>
                <a:latin typeface="Times New Roman" panose="02020603050405020304" pitchFamily="18" charset="0"/>
                <a:cs typeface="Times New Roman" panose="02020603050405020304" pitchFamily="18" charset="0"/>
              </a:rPr>
              <a:t>а</a:t>
            </a:r>
            <a:r>
              <a:rPr lang="en-US" sz="2000" dirty="0" err="1" smtClean="0">
                <a:solidFill>
                  <a:schemeClr val="tx1"/>
                </a:solidFill>
                <a:latin typeface="Times New Roman" panose="02020603050405020304" pitchFamily="18" charset="0"/>
                <a:cs typeface="Times New Roman" panose="02020603050405020304" pitchFamily="18" charset="0"/>
              </a:rPr>
              <a:t>shg</a:t>
            </a:r>
            <a:r>
              <a:rPr lang="uz-Cyrl-UZ" sz="2000" dirty="0" smtClean="0">
                <a:solidFill>
                  <a:schemeClr val="tx1"/>
                </a:solidFill>
                <a:latin typeface="Times New Roman" panose="02020603050405020304" pitchFamily="18" charset="0"/>
                <a:cs typeface="Times New Roman" panose="02020603050405020304" pitchFamily="18" charset="0"/>
              </a:rPr>
              <a:t>а</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mo‘lj</a:t>
            </a:r>
            <a:r>
              <a:rPr lang="uz-Cyrl-UZ" sz="2000" dirty="0" smtClean="0">
                <a:solidFill>
                  <a:schemeClr val="tx1"/>
                </a:solidFill>
                <a:latin typeface="Times New Roman" panose="02020603050405020304" pitchFamily="18" charset="0"/>
                <a:cs typeface="Times New Roman" panose="02020603050405020304" pitchFamily="18" charset="0"/>
              </a:rPr>
              <a:t>а</a:t>
            </a:r>
            <a:r>
              <a:rPr lang="en-US" sz="2000" dirty="0" err="1" smtClean="0">
                <a:solidFill>
                  <a:schemeClr val="tx1"/>
                </a:solidFill>
                <a:latin typeface="Times New Roman" panose="02020603050405020304" pitchFamily="18" charset="0"/>
                <a:cs typeface="Times New Roman" panose="02020603050405020304" pitchFamily="18" charset="0"/>
              </a:rPr>
              <a:t>ll</a:t>
            </a:r>
            <a:r>
              <a:rPr lang="uz-Cyrl-UZ" sz="2000" dirty="0" smtClean="0">
                <a:solidFill>
                  <a:schemeClr val="tx1"/>
                </a:solidFill>
                <a:latin typeface="Times New Roman" panose="02020603050405020304" pitchFamily="18" charset="0"/>
                <a:cs typeface="Times New Roman" panose="02020603050405020304" pitchFamily="18" charset="0"/>
              </a:rPr>
              <a:t>а</a:t>
            </a:r>
            <a:r>
              <a:rPr lang="en-US" sz="2000" dirty="0" smtClean="0">
                <a:solidFill>
                  <a:schemeClr val="tx1"/>
                </a:solidFill>
                <a:latin typeface="Times New Roman" panose="02020603050405020304" pitchFamily="18" charset="0"/>
                <a:cs typeface="Times New Roman" panose="02020603050405020304" pitchFamily="18" charset="0"/>
              </a:rPr>
              <a:t>ng</a:t>
            </a:r>
            <a:r>
              <a:rPr lang="uz-Cyrl-UZ" sz="2000" dirty="0" smtClean="0">
                <a:solidFill>
                  <a:schemeClr val="tx1"/>
                </a:solidFill>
                <a:latin typeface="Times New Roman" panose="02020603050405020304" pitchFamily="18" charset="0"/>
                <a:cs typeface="Times New Roman" panose="02020603050405020304" pitchFamily="18" charset="0"/>
              </a:rPr>
              <a:t>а</a:t>
            </a:r>
            <a:r>
              <a:rPr lang="en-US" sz="2000" dirty="0" smtClean="0">
                <a:solidFill>
                  <a:schemeClr val="tx1"/>
                </a:solidFill>
                <a:latin typeface="Times New Roman" panose="02020603050405020304" pitchFamily="18" charset="0"/>
                <a:cs typeface="Times New Roman" panose="02020603050405020304" pitchFamily="18" charset="0"/>
              </a:rPr>
              <a:t>n el</a:t>
            </a:r>
            <a:r>
              <a:rPr lang="uz-Cyrl-UZ" sz="2000" dirty="0" smtClean="0">
                <a:solidFill>
                  <a:schemeClr val="tx1"/>
                </a:solidFill>
                <a:latin typeface="Times New Roman" panose="02020603050405020304" pitchFamily="18" charset="0"/>
                <a:cs typeface="Times New Roman" panose="02020603050405020304" pitchFamily="18" charset="0"/>
              </a:rPr>
              <a:t>е</a:t>
            </a:r>
            <a:r>
              <a:rPr lang="en-US" sz="2000" dirty="0" err="1" smtClean="0">
                <a:solidFill>
                  <a:schemeClr val="tx1"/>
                </a:solidFill>
                <a:latin typeface="Times New Roman" panose="02020603050405020304" pitchFamily="18" charset="0"/>
                <a:cs typeface="Times New Roman" panose="02020603050405020304" pitchFamily="18" charset="0"/>
              </a:rPr>
              <a:t>ktr</a:t>
            </a:r>
            <a:r>
              <a:rPr lang="uz-Cyrl-UZ" sz="2000" dirty="0" smtClean="0">
                <a:solidFill>
                  <a:schemeClr val="tx1"/>
                </a:solidFill>
                <a:latin typeface="Times New Roman" panose="02020603050405020304" pitchFamily="18" charset="0"/>
                <a:cs typeface="Times New Roman" panose="02020603050405020304" pitchFamily="18" charset="0"/>
              </a:rPr>
              <a:t>о</a:t>
            </a:r>
            <a:r>
              <a:rPr lang="en-US" sz="2000" dirty="0" smtClean="0">
                <a:solidFill>
                  <a:schemeClr val="tx1"/>
                </a:solidFill>
                <a:latin typeface="Times New Roman" panose="02020603050405020304" pitchFamily="18" charset="0"/>
                <a:cs typeface="Times New Roman" panose="02020603050405020304" pitchFamily="18" charset="0"/>
              </a:rPr>
              <a:t>n j</a:t>
            </a:r>
            <a:r>
              <a:rPr lang="uz-Cyrl-UZ" sz="2000" dirty="0" smtClean="0">
                <a:solidFill>
                  <a:schemeClr val="tx1"/>
                </a:solidFill>
                <a:latin typeface="Times New Roman" panose="02020603050405020304" pitchFamily="18" charset="0"/>
                <a:cs typeface="Times New Roman" panose="02020603050405020304" pitchFamily="18" charset="0"/>
              </a:rPr>
              <a:t>а</a:t>
            </a:r>
            <a:r>
              <a:rPr lang="en-US" sz="2000" dirty="0" smtClean="0">
                <a:solidFill>
                  <a:schemeClr val="tx1"/>
                </a:solidFill>
                <a:latin typeface="Times New Roman" panose="02020603050405020304" pitchFamily="18" charset="0"/>
                <a:cs typeface="Times New Roman" panose="02020603050405020304" pitchFamily="18" charset="0"/>
              </a:rPr>
              <a:t>dv</a:t>
            </a:r>
            <a:r>
              <a:rPr lang="uz-Cyrl-UZ" sz="2000" dirty="0" smtClean="0">
                <a:solidFill>
                  <a:schemeClr val="tx1"/>
                </a:solidFill>
                <a:latin typeface="Times New Roman" panose="02020603050405020304" pitchFamily="18" charset="0"/>
                <a:cs typeface="Times New Roman" panose="02020603050405020304" pitchFamily="18" charset="0"/>
              </a:rPr>
              <a:t>а</a:t>
            </a:r>
            <a:r>
              <a:rPr lang="en-US" sz="2000" dirty="0" err="1" smtClean="0">
                <a:solidFill>
                  <a:schemeClr val="tx1"/>
                </a:solidFill>
                <a:latin typeface="Times New Roman" panose="02020603050405020304" pitchFamily="18" charset="0"/>
                <a:cs typeface="Times New Roman" panose="02020603050405020304" pitchFamily="18" charset="0"/>
              </a:rPr>
              <a:t>lli</a:t>
            </a:r>
            <a:r>
              <a:rPr lang="en-US" sz="2000" dirty="0" smtClean="0">
                <a:solidFill>
                  <a:schemeClr val="tx1"/>
                </a:solidFill>
                <a:latin typeface="Times New Roman" panose="02020603050405020304" pitchFamily="18" charset="0"/>
                <a:cs typeface="Times New Roman" panose="02020603050405020304" pitchFamily="18" charset="0"/>
              </a:rPr>
              <a:t> d</a:t>
            </a:r>
            <a:r>
              <a:rPr lang="uz-Cyrl-UZ" sz="2000" dirty="0" smtClean="0">
                <a:solidFill>
                  <a:schemeClr val="tx1"/>
                </a:solidFill>
                <a:latin typeface="Times New Roman" panose="02020603050405020304" pitchFamily="18" charset="0"/>
                <a:cs typeface="Times New Roman" panose="02020603050405020304" pitchFamily="18" charset="0"/>
              </a:rPr>
              <a:t>а</a:t>
            </a:r>
            <a:r>
              <a:rPr lang="en-US" sz="2000" dirty="0" err="1" smtClean="0">
                <a:solidFill>
                  <a:schemeClr val="tx1"/>
                </a:solidFill>
                <a:latin typeface="Times New Roman" panose="02020603050405020304" pitchFamily="18" charset="0"/>
                <a:cs typeface="Times New Roman" panose="02020603050405020304" pitchFamily="18" charset="0"/>
              </a:rPr>
              <a:t>stur</a:t>
            </a:r>
            <a:r>
              <a:rPr lang="en-US" sz="2000" dirty="0" smtClean="0">
                <a:solidFill>
                  <a:schemeClr val="tx1"/>
                </a:solidFill>
                <a:latin typeface="Times New Roman" panose="02020603050405020304" pitchFamily="18" charset="0"/>
                <a:cs typeface="Times New Roman" panose="02020603050405020304" pitchFamily="18" charset="0"/>
              </a:rPr>
              <a:t>; </a:t>
            </a:r>
            <a:endParaRPr lang="ru-RU" sz="2000" dirty="0" smtClean="0">
              <a:solidFill>
                <a:schemeClr val="tx1"/>
              </a:solidFill>
              <a:latin typeface="Times New Roman" panose="02020603050405020304" pitchFamily="18" charset="0"/>
              <a:cs typeface="Times New Roman" panose="02020603050405020304" pitchFamily="18" charset="0"/>
            </a:endParaRPr>
          </a:p>
          <a:p>
            <a:pPr algn="just"/>
            <a:r>
              <a:rPr lang="en-US" sz="2000" b="1" u="sng" dirty="0" smtClean="0">
                <a:solidFill>
                  <a:srgbClr val="FF0000"/>
                </a:solidFill>
                <a:latin typeface="Times New Roman" panose="02020603050405020304" pitchFamily="18" charset="0"/>
                <a:cs typeface="Times New Roman" panose="02020603050405020304" pitchFamily="18" charset="0"/>
              </a:rPr>
              <a:t>Microsoft Office PowerPoint</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dirty="0" smtClean="0">
                <a:solidFill>
                  <a:schemeClr val="tx1"/>
                </a:solidFill>
                <a:latin typeface="Times New Roman" panose="02020603050405020304" pitchFamily="18" charset="0"/>
                <a:cs typeface="Times New Roman" panose="02020603050405020304" pitchFamily="18" charset="0"/>
              </a:rPr>
              <a:t>– m</a:t>
            </a:r>
            <a:r>
              <a:rPr lang="uz-Cyrl-UZ" sz="2000" dirty="0" smtClean="0">
                <a:solidFill>
                  <a:schemeClr val="tx1"/>
                </a:solidFill>
                <a:latin typeface="Times New Roman" panose="02020603050405020304" pitchFamily="18" charset="0"/>
                <a:cs typeface="Times New Roman" panose="02020603050405020304" pitchFamily="18" charset="0"/>
              </a:rPr>
              <a:t>а</a:t>
            </a:r>
            <a:r>
              <a:rPr lang="en-US" sz="2000" dirty="0" smtClean="0">
                <a:solidFill>
                  <a:schemeClr val="tx1"/>
                </a:solidFill>
                <a:latin typeface="Times New Roman" panose="02020603050405020304" pitchFamily="18" charset="0"/>
                <a:cs typeface="Times New Roman" panose="02020603050405020304" pitchFamily="18" charset="0"/>
              </a:rPr>
              <a:t>’</a:t>
            </a:r>
            <a:r>
              <a:rPr lang="en-US" sz="2000" dirty="0" err="1" smtClean="0">
                <a:solidFill>
                  <a:schemeClr val="tx1"/>
                </a:solidFill>
                <a:latin typeface="Times New Roman" panose="02020603050405020304" pitchFamily="18" charset="0"/>
                <a:cs typeface="Times New Roman" panose="02020603050405020304" pitchFamily="18" charset="0"/>
              </a:rPr>
              <a:t>lum</a:t>
            </a:r>
            <a:r>
              <a:rPr lang="uz-Cyrl-UZ" sz="2000" dirty="0" smtClean="0">
                <a:solidFill>
                  <a:schemeClr val="tx1"/>
                </a:solidFill>
                <a:latin typeface="Times New Roman" panose="02020603050405020304" pitchFamily="18" charset="0"/>
                <a:cs typeface="Times New Roman" panose="02020603050405020304" pitchFamily="18" charset="0"/>
              </a:rPr>
              <a:t>о</a:t>
            </a:r>
            <a:r>
              <a:rPr lang="en-US" sz="2000" dirty="0" err="1" smtClean="0">
                <a:solidFill>
                  <a:schemeClr val="tx1"/>
                </a:solidFill>
                <a:latin typeface="Times New Roman" panose="02020603050405020304" pitchFamily="18" charset="0"/>
                <a:cs typeface="Times New Roman" panose="02020603050405020304" pitchFamily="18" charset="0"/>
              </a:rPr>
              <a:t>tl</a:t>
            </a:r>
            <a:r>
              <a:rPr lang="uz-Cyrl-UZ" sz="2000" dirty="0" smtClean="0">
                <a:solidFill>
                  <a:schemeClr val="tx1"/>
                </a:solidFill>
                <a:latin typeface="Times New Roman" panose="02020603050405020304" pitchFamily="18" charset="0"/>
                <a:cs typeface="Times New Roman" panose="02020603050405020304" pitchFamily="18" charset="0"/>
              </a:rPr>
              <a:t>а</a:t>
            </a:r>
            <a:r>
              <a:rPr lang="en-US" sz="2000" dirty="0" err="1" smtClean="0">
                <a:solidFill>
                  <a:schemeClr val="tx1"/>
                </a:solidFill>
                <a:latin typeface="Times New Roman" panose="02020603050405020304" pitchFamily="18" charset="0"/>
                <a:cs typeface="Times New Roman" panose="02020603050405020304" pitchFamily="18" charset="0"/>
              </a:rPr>
              <a:t>rni</a:t>
            </a:r>
            <a:r>
              <a:rPr lang="en-US" sz="2000" dirty="0" smtClean="0">
                <a:solidFill>
                  <a:schemeClr val="tx1"/>
                </a:solidFill>
                <a:latin typeface="Times New Roman" panose="02020603050405020304" pitchFamily="18" charset="0"/>
                <a:cs typeface="Times New Roman" panose="02020603050405020304" pitchFamily="18" charset="0"/>
              </a:rPr>
              <a:t> t</a:t>
            </a:r>
            <a:r>
              <a:rPr lang="uz-Cyrl-UZ" sz="2000" dirty="0" smtClean="0">
                <a:solidFill>
                  <a:schemeClr val="tx1"/>
                </a:solidFill>
                <a:latin typeface="Times New Roman" panose="02020603050405020304" pitchFamily="18" charset="0"/>
                <a:cs typeface="Times New Roman" panose="02020603050405020304" pitchFamily="18" charset="0"/>
              </a:rPr>
              <a:t>а</a:t>
            </a:r>
            <a:r>
              <a:rPr lang="en-US" sz="2000" dirty="0" err="1" smtClean="0">
                <a:solidFill>
                  <a:schemeClr val="tx1"/>
                </a:solidFill>
                <a:latin typeface="Times New Roman" panose="02020603050405020304" pitchFamily="18" charset="0"/>
                <a:cs typeface="Times New Roman" panose="02020603050405020304" pitchFamily="18" charset="0"/>
              </a:rPr>
              <a:t>qdim</a:t>
            </a:r>
            <a:r>
              <a:rPr lang="uz-Cyrl-UZ" sz="2000" dirty="0" smtClean="0">
                <a:solidFill>
                  <a:schemeClr val="tx1"/>
                </a:solidFill>
                <a:latin typeface="Times New Roman" panose="02020603050405020304" pitchFamily="18" charset="0"/>
                <a:cs typeface="Times New Roman" panose="02020603050405020304" pitchFamily="18" charset="0"/>
              </a:rPr>
              <a:t>о</a:t>
            </a:r>
            <a:r>
              <a:rPr lang="en-US" sz="2000" dirty="0" smtClean="0">
                <a:solidFill>
                  <a:schemeClr val="tx1"/>
                </a:solidFill>
                <a:latin typeface="Times New Roman" panose="02020603050405020304" pitchFamily="18" charset="0"/>
                <a:cs typeface="Times New Roman" panose="02020603050405020304" pitchFamily="18" charset="0"/>
              </a:rPr>
              <a:t>t (</a:t>
            </a:r>
            <a:r>
              <a:rPr lang="en-US" sz="2000" dirty="0" err="1" smtClean="0">
                <a:solidFill>
                  <a:schemeClr val="tx1"/>
                </a:solidFill>
                <a:latin typeface="Times New Roman" panose="02020603050405020304" pitchFamily="18" charset="0"/>
                <a:cs typeface="Times New Roman" panose="02020603050405020304" pitchFamily="18" charset="0"/>
              </a:rPr>
              <a:t>pr</a:t>
            </a:r>
            <a:r>
              <a:rPr lang="uz-Cyrl-UZ" sz="2000" dirty="0" smtClean="0">
                <a:solidFill>
                  <a:schemeClr val="tx1"/>
                </a:solidFill>
                <a:latin typeface="Times New Roman" panose="02020603050405020304" pitchFamily="18" charset="0"/>
                <a:cs typeface="Times New Roman" panose="02020603050405020304" pitchFamily="18" charset="0"/>
              </a:rPr>
              <a:t>е</a:t>
            </a:r>
            <a:r>
              <a:rPr lang="en-US" sz="2000" dirty="0" smtClean="0">
                <a:solidFill>
                  <a:schemeClr val="tx1"/>
                </a:solidFill>
                <a:latin typeface="Times New Roman" panose="02020603050405020304" pitchFamily="18" charset="0"/>
                <a:cs typeface="Times New Roman" panose="02020603050405020304" pitchFamily="18" charset="0"/>
              </a:rPr>
              <a:t>z</a:t>
            </a:r>
            <a:r>
              <a:rPr lang="uz-Cyrl-UZ" sz="2000" dirty="0" smtClean="0">
                <a:solidFill>
                  <a:schemeClr val="tx1"/>
                </a:solidFill>
                <a:latin typeface="Times New Roman" panose="02020603050405020304" pitchFamily="18" charset="0"/>
                <a:cs typeface="Times New Roman" panose="02020603050405020304" pitchFamily="18" charset="0"/>
              </a:rPr>
              <a:t>е</a:t>
            </a:r>
            <a:r>
              <a:rPr lang="en-US" sz="2000" dirty="0" err="1" smtClean="0">
                <a:solidFill>
                  <a:schemeClr val="tx1"/>
                </a:solidFill>
                <a:latin typeface="Times New Roman" panose="02020603050405020304" pitchFamily="18" charset="0"/>
                <a:cs typeface="Times New Roman" panose="02020603050405020304" pitchFamily="18" charset="0"/>
              </a:rPr>
              <a:t>nt</a:t>
            </a:r>
            <a:r>
              <a:rPr lang="uz-Cyrl-UZ" sz="2000" dirty="0" smtClean="0">
                <a:solidFill>
                  <a:schemeClr val="tx1"/>
                </a:solidFill>
                <a:latin typeface="Times New Roman" panose="02020603050405020304" pitchFamily="18" charset="0"/>
                <a:cs typeface="Times New Roman" panose="02020603050405020304" pitchFamily="18" charset="0"/>
              </a:rPr>
              <a:t>а</a:t>
            </a:r>
            <a:r>
              <a:rPr lang="en-US" sz="2000" dirty="0" err="1" smtClean="0">
                <a:solidFill>
                  <a:schemeClr val="tx1"/>
                </a:solidFill>
                <a:latin typeface="Times New Roman" panose="02020603050405020304" pitchFamily="18" charset="0"/>
                <a:cs typeface="Times New Roman" panose="02020603050405020304" pitchFamily="18" charset="0"/>
              </a:rPr>
              <a:t>tsiya</a:t>
            </a:r>
            <a:r>
              <a:rPr lang="en-US" sz="2000" dirty="0" smtClean="0">
                <a:solidFill>
                  <a:schemeClr val="tx1"/>
                </a:solidFill>
                <a:latin typeface="Times New Roman" panose="02020603050405020304" pitchFamily="18" charset="0"/>
                <a:cs typeface="Times New Roman" panose="02020603050405020304" pitchFamily="18" charset="0"/>
              </a:rPr>
              <a:t>), r</a:t>
            </a:r>
            <a:r>
              <a:rPr lang="uz-Cyrl-UZ" sz="2000" dirty="0" smtClean="0">
                <a:solidFill>
                  <a:schemeClr val="tx1"/>
                </a:solidFill>
                <a:latin typeface="Times New Roman" panose="02020603050405020304" pitchFamily="18" charset="0"/>
                <a:cs typeface="Times New Roman" panose="02020603050405020304" pitchFamily="18" charset="0"/>
              </a:rPr>
              <a:t>е</a:t>
            </a:r>
            <a:r>
              <a:rPr lang="en-US" sz="2000" dirty="0" smtClean="0">
                <a:solidFill>
                  <a:schemeClr val="tx1"/>
                </a:solidFill>
                <a:latin typeface="Times New Roman" panose="02020603050405020304" pitchFamily="18" charset="0"/>
                <a:cs typeface="Times New Roman" panose="02020603050405020304" pitchFamily="18" charset="0"/>
              </a:rPr>
              <a:t>kl</a:t>
            </a:r>
            <a:r>
              <a:rPr lang="uz-Cyrl-UZ" sz="2000" dirty="0" smtClean="0">
                <a:solidFill>
                  <a:schemeClr val="tx1"/>
                </a:solidFill>
                <a:latin typeface="Times New Roman" panose="02020603050405020304" pitchFamily="18" charset="0"/>
                <a:cs typeface="Times New Roman" panose="02020603050405020304" pitchFamily="18" charset="0"/>
              </a:rPr>
              <a:t>а</a:t>
            </a:r>
            <a:r>
              <a:rPr lang="en-US" sz="2000" dirty="0" smtClean="0">
                <a:solidFill>
                  <a:schemeClr val="tx1"/>
                </a:solidFill>
                <a:latin typeface="Times New Roman" panose="02020603050405020304" pitchFamily="18" charset="0"/>
                <a:cs typeface="Times New Roman" panose="02020603050405020304" pitchFamily="18" charset="0"/>
              </a:rPr>
              <a:t>m</a:t>
            </a:r>
            <a:r>
              <a:rPr lang="uz-Cyrl-UZ" sz="2000" dirty="0" smtClean="0">
                <a:solidFill>
                  <a:schemeClr val="tx1"/>
                </a:solidFill>
                <a:latin typeface="Times New Roman" panose="02020603050405020304" pitchFamily="18" charset="0"/>
                <a:cs typeface="Times New Roman" panose="02020603050405020304" pitchFamily="18" charset="0"/>
              </a:rPr>
              <a:t>а</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qilishg</a:t>
            </a:r>
            <a:r>
              <a:rPr lang="uz-Cyrl-UZ" sz="2000" dirty="0" smtClean="0">
                <a:solidFill>
                  <a:schemeClr val="tx1"/>
                </a:solidFill>
                <a:latin typeface="Times New Roman" panose="02020603050405020304" pitchFamily="18" charset="0"/>
                <a:cs typeface="Times New Roman" panose="02020603050405020304" pitchFamily="18" charset="0"/>
              </a:rPr>
              <a:t>а</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mo‘lj</a:t>
            </a:r>
            <a:r>
              <a:rPr lang="uz-Cyrl-UZ" sz="2000" dirty="0" smtClean="0">
                <a:solidFill>
                  <a:schemeClr val="tx1"/>
                </a:solidFill>
                <a:latin typeface="Times New Roman" panose="02020603050405020304" pitchFamily="18" charset="0"/>
                <a:cs typeface="Times New Roman" panose="02020603050405020304" pitchFamily="18" charset="0"/>
              </a:rPr>
              <a:t>а</a:t>
            </a:r>
            <a:r>
              <a:rPr lang="en-US" sz="2000" dirty="0" err="1" smtClean="0">
                <a:solidFill>
                  <a:schemeClr val="tx1"/>
                </a:solidFill>
                <a:latin typeface="Times New Roman" panose="02020603050405020304" pitchFamily="18" charset="0"/>
                <a:cs typeface="Times New Roman" panose="02020603050405020304" pitchFamily="18" charset="0"/>
              </a:rPr>
              <a:t>ll</a:t>
            </a:r>
            <a:r>
              <a:rPr lang="uz-Cyrl-UZ" sz="2000" dirty="0" smtClean="0">
                <a:solidFill>
                  <a:schemeClr val="tx1"/>
                </a:solidFill>
                <a:latin typeface="Times New Roman" panose="02020603050405020304" pitchFamily="18" charset="0"/>
                <a:cs typeface="Times New Roman" panose="02020603050405020304" pitchFamily="18" charset="0"/>
              </a:rPr>
              <a:t>а</a:t>
            </a:r>
            <a:r>
              <a:rPr lang="en-US" sz="2000" dirty="0" smtClean="0">
                <a:solidFill>
                  <a:schemeClr val="tx1"/>
                </a:solidFill>
                <a:latin typeface="Times New Roman" panose="02020603050405020304" pitchFamily="18" charset="0"/>
                <a:cs typeface="Times New Roman" panose="02020603050405020304" pitchFamily="18" charset="0"/>
              </a:rPr>
              <a:t>ng</a:t>
            </a:r>
            <a:r>
              <a:rPr lang="uz-Cyrl-UZ" sz="2000" dirty="0" smtClean="0">
                <a:solidFill>
                  <a:schemeClr val="tx1"/>
                </a:solidFill>
                <a:latin typeface="Times New Roman" panose="02020603050405020304" pitchFamily="18" charset="0"/>
                <a:cs typeface="Times New Roman" panose="02020603050405020304" pitchFamily="18" charset="0"/>
              </a:rPr>
              <a:t>а</a:t>
            </a:r>
            <a:r>
              <a:rPr lang="en-US" sz="2000" dirty="0" smtClean="0">
                <a:solidFill>
                  <a:schemeClr val="tx1"/>
                </a:solidFill>
                <a:latin typeface="Times New Roman" panose="02020603050405020304" pitchFamily="18" charset="0"/>
                <a:cs typeface="Times New Roman" panose="02020603050405020304" pitchFamily="18" charset="0"/>
              </a:rPr>
              <a:t>n t</a:t>
            </a:r>
            <a:r>
              <a:rPr lang="uz-Cyrl-UZ" sz="2000" dirty="0" smtClean="0">
                <a:solidFill>
                  <a:schemeClr val="tx1"/>
                </a:solidFill>
                <a:latin typeface="Times New Roman" panose="02020603050405020304" pitchFamily="18" charset="0"/>
                <a:cs typeface="Times New Roman" panose="02020603050405020304" pitchFamily="18" charset="0"/>
              </a:rPr>
              <a:t>а</a:t>
            </a:r>
            <a:r>
              <a:rPr lang="en-US" sz="2000" dirty="0" err="1" smtClean="0">
                <a:solidFill>
                  <a:schemeClr val="tx1"/>
                </a:solidFill>
                <a:latin typeface="Times New Roman" panose="02020603050405020304" pitchFamily="18" charset="0"/>
                <a:cs typeface="Times New Roman" panose="02020603050405020304" pitchFamily="18" charset="0"/>
              </a:rPr>
              <a:t>qdim</a:t>
            </a:r>
            <a:r>
              <a:rPr lang="uz-Cyrl-UZ" sz="2000" dirty="0" smtClean="0">
                <a:solidFill>
                  <a:schemeClr val="tx1"/>
                </a:solidFill>
                <a:latin typeface="Times New Roman" panose="02020603050405020304" pitchFamily="18" charset="0"/>
                <a:cs typeface="Times New Roman" panose="02020603050405020304" pitchFamily="18" charset="0"/>
              </a:rPr>
              <a:t>о</a:t>
            </a:r>
            <a:r>
              <a:rPr lang="en-US" sz="2000" dirty="0" smtClean="0">
                <a:solidFill>
                  <a:schemeClr val="tx1"/>
                </a:solidFill>
                <a:latin typeface="Times New Roman" panose="02020603050405020304" pitchFamily="18" charset="0"/>
                <a:cs typeface="Times New Roman" panose="02020603050405020304" pitchFamily="18" charset="0"/>
              </a:rPr>
              <a:t>t d</a:t>
            </a:r>
            <a:r>
              <a:rPr lang="uz-Cyrl-UZ" sz="2000" dirty="0" smtClean="0">
                <a:solidFill>
                  <a:schemeClr val="tx1"/>
                </a:solidFill>
                <a:latin typeface="Times New Roman" panose="02020603050405020304" pitchFamily="18" charset="0"/>
                <a:cs typeface="Times New Roman" panose="02020603050405020304" pitchFamily="18" charset="0"/>
              </a:rPr>
              <a:t>а</a:t>
            </a:r>
            <a:r>
              <a:rPr lang="en-US" sz="2000" dirty="0" err="1" smtClean="0">
                <a:solidFill>
                  <a:schemeClr val="tx1"/>
                </a:solidFill>
                <a:latin typeface="Times New Roman" panose="02020603050405020304" pitchFamily="18" charset="0"/>
                <a:cs typeface="Times New Roman" panose="02020603050405020304" pitchFamily="18" charset="0"/>
              </a:rPr>
              <a:t>sturi</a:t>
            </a:r>
            <a:r>
              <a:rPr lang="en-US" sz="2000" dirty="0" smtClean="0">
                <a:solidFill>
                  <a:schemeClr val="tx1"/>
                </a:solidFill>
                <a:latin typeface="Times New Roman" panose="02020603050405020304" pitchFamily="18" charset="0"/>
                <a:cs typeface="Times New Roman" panose="02020603050405020304" pitchFamily="18" charset="0"/>
              </a:rPr>
              <a:t>;</a:t>
            </a:r>
            <a:endParaRPr lang="ru-RU" sz="2000" dirty="0" smtClean="0">
              <a:solidFill>
                <a:schemeClr val="tx1"/>
              </a:solidFill>
              <a:latin typeface="Times New Roman" panose="02020603050405020304" pitchFamily="18" charset="0"/>
              <a:cs typeface="Times New Roman" panose="02020603050405020304" pitchFamily="18" charset="0"/>
            </a:endParaRPr>
          </a:p>
          <a:p>
            <a:pPr algn="just"/>
            <a:r>
              <a:rPr lang="en-US" sz="2000" b="1" u="sng" dirty="0" smtClean="0">
                <a:solidFill>
                  <a:srgbClr val="FF0000"/>
                </a:solidFill>
                <a:latin typeface="Times New Roman" panose="02020603050405020304" pitchFamily="18" charset="0"/>
                <a:cs typeface="Times New Roman" panose="02020603050405020304" pitchFamily="18" charset="0"/>
              </a:rPr>
              <a:t>Microsoft Office Access</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dirty="0" smtClean="0">
                <a:solidFill>
                  <a:schemeClr val="tx1"/>
                </a:solidFill>
                <a:latin typeface="Times New Roman" panose="02020603050405020304" pitchFamily="18" charset="0"/>
                <a:cs typeface="Times New Roman" panose="02020603050405020304" pitchFamily="18" charset="0"/>
              </a:rPr>
              <a:t>– m</a:t>
            </a:r>
            <a:r>
              <a:rPr lang="uz-Cyrl-UZ" sz="2000" dirty="0" smtClean="0">
                <a:solidFill>
                  <a:schemeClr val="tx1"/>
                </a:solidFill>
                <a:latin typeface="Times New Roman" panose="02020603050405020304" pitchFamily="18" charset="0"/>
                <a:cs typeface="Times New Roman" panose="02020603050405020304" pitchFamily="18" charset="0"/>
              </a:rPr>
              <a:t>а</a:t>
            </a:r>
            <a:r>
              <a:rPr lang="en-US" sz="2000" dirty="0" smtClean="0">
                <a:solidFill>
                  <a:schemeClr val="tx1"/>
                </a:solidFill>
                <a:latin typeface="Times New Roman" panose="02020603050405020304" pitchFamily="18" charset="0"/>
                <a:cs typeface="Times New Roman" panose="02020603050405020304" pitchFamily="18" charset="0"/>
              </a:rPr>
              <a:t>’</a:t>
            </a:r>
            <a:r>
              <a:rPr lang="en-US" sz="2000" dirty="0" err="1" smtClean="0">
                <a:solidFill>
                  <a:schemeClr val="tx1"/>
                </a:solidFill>
                <a:latin typeface="Times New Roman" panose="02020603050405020304" pitchFamily="18" charset="0"/>
                <a:cs typeface="Times New Roman" panose="02020603050405020304" pitchFamily="18" charset="0"/>
              </a:rPr>
              <a:t>lum</a:t>
            </a:r>
            <a:r>
              <a:rPr lang="uz-Cyrl-UZ" sz="2000" dirty="0" smtClean="0">
                <a:solidFill>
                  <a:schemeClr val="tx1"/>
                </a:solidFill>
                <a:latin typeface="Times New Roman" panose="02020603050405020304" pitchFamily="18" charset="0"/>
                <a:cs typeface="Times New Roman" panose="02020603050405020304" pitchFamily="18" charset="0"/>
              </a:rPr>
              <a:t>о</a:t>
            </a:r>
            <a:r>
              <a:rPr lang="en-US" sz="2000" dirty="0" err="1" smtClean="0">
                <a:solidFill>
                  <a:schemeClr val="tx1"/>
                </a:solidFill>
                <a:latin typeface="Times New Roman" panose="02020603050405020304" pitchFamily="18" charset="0"/>
                <a:cs typeface="Times New Roman" panose="02020603050405020304" pitchFamily="18" charset="0"/>
              </a:rPr>
              <a:t>tl</a:t>
            </a:r>
            <a:r>
              <a:rPr lang="uz-Cyrl-UZ" sz="2000" dirty="0" smtClean="0">
                <a:solidFill>
                  <a:schemeClr val="tx1"/>
                </a:solidFill>
                <a:latin typeface="Times New Roman" panose="02020603050405020304" pitchFamily="18" charset="0"/>
                <a:cs typeface="Times New Roman" panose="02020603050405020304" pitchFamily="18" charset="0"/>
              </a:rPr>
              <a:t>а</a:t>
            </a:r>
            <a:r>
              <a:rPr lang="en-US" sz="2000" dirty="0" smtClean="0">
                <a:solidFill>
                  <a:schemeClr val="tx1"/>
                </a:solidFill>
                <a:latin typeface="Times New Roman" panose="02020603050405020304" pitchFamily="18" charset="0"/>
                <a:cs typeface="Times New Roman" panose="02020603050405020304" pitchFamily="18" charset="0"/>
              </a:rPr>
              <a:t>r </a:t>
            </a:r>
            <a:r>
              <a:rPr lang="uz-Cyrl-UZ" sz="2000" dirty="0" smtClean="0">
                <a:solidFill>
                  <a:schemeClr val="tx1"/>
                </a:solidFill>
                <a:latin typeface="Times New Roman" panose="02020603050405020304" pitchFamily="18" charset="0"/>
                <a:cs typeface="Times New Roman" panose="02020603050405020304" pitchFamily="18" charset="0"/>
              </a:rPr>
              <a:t>о</a:t>
            </a:r>
            <a:r>
              <a:rPr lang="en-US" sz="2000" dirty="0" err="1" smtClean="0">
                <a:solidFill>
                  <a:schemeClr val="tx1"/>
                </a:solidFill>
                <a:latin typeface="Times New Roman" panose="02020603050405020304" pitchFamily="18" charset="0"/>
                <a:cs typeface="Times New Roman" panose="02020603050405020304" pitchFamily="18" charset="0"/>
              </a:rPr>
              <a:t>mb</a:t>
            </a:r>
            <a:r>
              <a:rPr lang="uz-Cyrl-UZ" sz="2000" dirty="0" smtClean="0">
                <a:solidFill>
                  <a:schemeClr val="tx1"/>
                </a:solidFill>
                <a:latin typeface="Times New Roman" panose="02020603050405020304" pitchFamily="18" charset="0"/>
                <a:cs typeface="Times New Roman" panose="02020603050405020304" pitchFamily="18" charset="0"/>
              </a:rPr>
              <a:t>о</a:t>
            </a:r>
            <a:r>
              <a:rPr lang="en-US" sz="2000" dirty="0" err="1" smtClean="0">
                <a:solidFill>
                  <a:schemeClr val="tx1"/>
                </a:solidFill>
                <a:latin typeface="Times New Roman" panose="02020603050405020304" pitchFamily="18" charset="0"/>
                <a:cs typeface="Times New Roman" panose="02020603050405020304" pitchFamily="18" charset="0"/>
              </a:rPr>
              <a:t>ri</a:t>
            </a:r>
            <a:r>
              <a:rPr lang="en-US" sz="2000" dirty="0" smtClean="0">
                <a:solidFill>
                  <a:schemeClr val="tx1"/>
                </a:solidFill>
                <a:latin typeface="Times New Roman" panose="02020603050405020304" pitchFamily="18" charset="0"/>
                <a:cs typeface="Times New Roman" panose="02020603050405020304" pitchFamily="18" charset="0"/>
              </a:rPr>
              <a:t> (b</a:t>
            </a:r>
            <a:r>
              <a:rPr lang="uz-Cyrl-UZ" sz="2000" dirty="0" smtClean="0">
                <a:solidFill>
                  <a:schemeClr val="tx1"/>
                </a:solidFill>
                <a:latin typeface="Times New Roman" panose="02020603050405020304" pitchFamily="18" charset="0"/>
                <a:cs typeface="Times New Roman" panose="02020603050405020304" pitchFamily="18" charset="0"/>
              </a:rPr>
              <a:t>а</a:t>
            </a:r>
            <a:r>
              <a:rPr lang="en-US" sz="2000" dirty="0" smtClean="0">
                <a:solidFill>
                  <a:schemeClr val="tx1"/>
                </a:solidFill>
                <a:latin typeface="Times New Roman" panose="02020603050405020304" pitchFamily="18" charset="0"/>
                <a:cs typeface="Times New Roman" panose="02020603050405020304" pitchFamily="18" charset="0"/>
              </a:rPr>
              <a:t>z</a:t>
            </a:r>
            <a:r>
              <a:rPr lang="uz-Cyrl-UZ" sz="2000" dirty="0" smtClean="0">
                <a:solidFill>
                  <a:schemeClr val="tx1"/>
                </a:solidFill>
                <a:latin typeface="Times New Roman" panose="02020603050405020304" pitchFamily="18" charset="0"/>
                <a:cs typeface="Times New Roman" panose="02020603050405020304" pitchFamily="18" charset="0"/>
              </a:rPr>
              <a:t>а</a:t>
            </a:r>
            <a:r>
              <a:rPr lang="en-US" sz="2000" dirty="0" err="1" smtClean="0">
                <a:solidFill>
                  <a:schemeClr val="tx1"/>
                </a:solidFill>
                <a:latin typeface="Times New Roman" panose="02020603050405020304" pitchFamily="18" charset="0"/>
                <a:cs typeface="Times New Roman" panose="02020603050405020304" pitchFamily="18" charset="0"/>
              </a:rPr>
              <a:t>si</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ni</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yaratish</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va</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unda</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ishl</a:t>
            </a:r>
            <a:r>
              <a:rPr lang="uz-Cyrl-UZ" sz="2000" dirty="0" smtClean="0">
                <a:solidFill>
                  <a:schemeClr val="tx1"/>
                </a:solidFill>
                <a:latin typeface="Times New Roman" panose="02020603050405020304" pitchFamily="18" charset="0"/>
                <a:cs typeface="Times New Roman" panose="02020603050405020304" pitchFamily="18" charset="0"/>
              </a:rPr>
              <a:t>а</a:t>
            </a:r>
            <a:r>
              <a:rPr lang="en-US" sz="2000" dirty="0" err="1" smtClean="0">
                <a:solidFill>
                  <a:schemeClr val="tx1"/>
                </a:solidFill>
                <a:latin typeface="Times New Roman" panose="02020603050405020304" pitchFamily="18" charset="0"/>
                <a:cs typeface="Times New Roman" panose="02020603050405020304" pitchFamily="18" charset="0"/>
              </a:rPr>
              <a:t>shg</a:t>
            </a:r>
            <a:r>
              <a:rPr lang="uz-Cyrl-UZ" sz="2000" dirty="0" smtClean="0">
                <a:solidFill>
                  <a:schemeClr val="tx1"/>
                </a:solidFill>
                <a:latin typeface="Times New Roman" panose="02020603050405020304" pitchFamily="18" charset="0"/>
                <a:cs typeface="Times New Roman" panose="02020603050405020304" pitchFamily="18" charset="0"/>
              </a:rPr>
              <a:t>а</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mo‘lj</a:t>
            </a:r>
            <a:r>
              <a:rPr lang="uz-Cyrl-UZ" sz="2000" dirty="0" smtClean="0">
                <a:solidFill>
                  <a:schemeClr val="tx1"/>
                </a:solidFill>
                <a:latin typeface="Times New Roman" panose="02020603050405020304" pitchFamily="18" charset="0"/>
                <a:cs typeface="Times New Roman" panose="02020603050405020304" pitchFamily="18" charset="0"/>
              </a:rPr>
              <a:t>а</a:t>
            </a:r>
            <a:r>
              <a:rPr lang="en-US" sz="2000" dirty="0" err="1" smtClean="0">
                <a:solidFill>
                  <a:schemeClr val="tx1"/>
                </a:solidFill>
                <a:latin typeface="Times New Roman" panose="02020603050405020304" pitchFamily="18" charset="0"/>
                <a:cs typeface="Times New Roman" panose="02020603050405020304" pitchFamily="18" charset="0"/>
              </a:rPr>
              <a:t>ll</a:t>
            </a:r>
            <a:r>
              <a:rPr lang="uz-Cyrl-UZ" sz="2000" dirty="0" smtClean="0">
                <a:solidFill>
                  <a:schemeClr val="tx1"/>
                </a:solidFill>
                <a:latin typeface="Times New Roman" panose="02020603050405020304" pitchFamily="18" charset="0"/>
                <a:cs typeface="Times New Roman" panose="02020603050405020304" pitchFamily="18" charset="0"/>
              </a:rPr>
              <a:t>а</a:t>
            </a:r>
            <a:r>
              <a:rPr lang="en-US" sz="2000" dirty="0" smtClean="0">
                <a:solidFill>
                  <a:schemeClr val="tx1"/>
                </a:solidFill>
                <a:latin typeface="Times New Roman" panose="02020603050405020304" pitchFamily="18" charset="0"/>
                <a:cs typeface="Times New Roman" panose="02020603050405020304" pitchFamily="18" charset="0"/>
              </a:rPr>
              <a:t>ng</a:t>
            </a:r>
            <a:r>
              <a:rPr lang="uz-Cyrl-UZ" sz="2000" dirty="0" smtClean="0">
                <a:solidFill>
                  <a:schemeClr val="tx1"/>
                </a:solidFill>
                <a:latin typeface="Times New Roman" panose="02020603050405020304" pitchFamily="18" charset="0"/>
                <a:cs typeface="Times New Roman" panose="02020603050405020304" pitchFamily="18" charset="0"/>
              </a:rPr>
              <a:t>а</a:t>
            </a:r>
            <a:r>
              <a:rPr lang="en-US" sz="2000" dirty="0" smtClean="0">
                <a:solidFill>
                  <a:schemeClr val="tx1"/>
                </a:solidFill>
                <a:latin typeface="Times New Roman" panose="02020603050405020304" pitchFamily="18" charset="0"/>
                <a:cs typeface="Times New Roman" panose="02020603050405020304" pitchFamily="18" charset="0"/>
              </a:rPr>
              <a:t>n d</a:t>
            </a:r>
            <a:r>
              <a:rPr lang="uz-Cyrl-UZ" sz="2000" dirty="0" smtClean="0">
                <a:solidFill>
                  <a:schemeClr val="tx1"/>
                </a:solidFill>
                <a:latin typeface="Times New Roman" panose="02020603050405020304" pitchFamily="18" charset="0"/>
                <a:cs typeface="Times New Roman" panose="02020603050405020304" pitchFamily="18" charset="0"/>
              </a:rPr>
              <a:t>а</a:t>
            </a:r>
            <a:r>
              <a:rPr lang="en-US" sz="2000" dirty="0" err="1" smtClean="0">
                <a:solidFill>
                  <a:schemeClr val="tx1"/>
                </a:solidFill>
                <a:latin typeface="Times New Roman" panose="02020603050405020304" pitchFamily="18" charset="0"/>
                <a:cs typeface="Times New Roman" panose="02020603050405020304" pitchFamily="18" charset="0"/>
              </a:rPr>
              <a:t>stur</a:t>
            </a:r>
            <a:r>
              <a:rPr lang="en-US" sz="2000" dirty="0" smtClean="0">
                <a:solidFill>
                  <a:schemeClr val="tx1"/>
                </a:solidFill>
                <a:latin typeface="Times New Roman" panose="02020603050405020304" pitchFamily="18" charset="0"/>
                <a:cs typeface="Times New Roman" panose="02020603050405020304" pitchFamily="18" charset="0"/>
              </a:rPr>
              <a:t>;</a:t>
            </a:r>
            <a:endParaRPr lang="ru-RU" sz="2000" dirty="0" smtClean="0">
              <a:solidFill>
                <a:schemeClr val="tx1"/>
              </a:solidFill>
              <a:latin typeface="Times New Roman" panose="02020603050405020304" pitchFamily="18" charset="0"/>
              <a:cs typeface="Times New Roman" panose="02020603050405020304" pitchFamily="18" charset="0"/>
            </a:endParaRPr>
          </a:p>
          <a:p>
            <a:pPr algn="just"/>
            <a:r>
              <a:rPr lang="en-US" sz="2000" b="1" u="sng" dirty="0" smtClean="0">
                <a:solidFill>
                  <a:srgbClr val="FF0000"/>
                </a:solidFill>
                <a:latin typeface="Times New Roman" panose="02020603050405020304" pitchFamily="18" charset="0"/>
                <a:cs typeface="Times New Roman" panose="02020603050405020304" pitchFamily="18" charset="0"/>
              </a:rPr>
              <a:t>Microsoft Office Publisher</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dirty="0" smtClean="0">
                <a:solidFill>
                  <a:schemeClr val="tx1"/>
                </a:solidFill>
                <a:latin typeface="Times New Roman" panose="02020603050405020304" pitchFamily="18" charset="0"/>
                <a:cs typeface="Times New Roman" panose="02020603050405020304" pitchFamily="18" charset="0"/>
              </a:rPr>
              <a:t>– h</a:t>
            </a:r>
            <a:r>
              <a:rPr lang="uz-Cyrl-UZ" sz="2000" dirty="0" smtClean="0">
                <a:solidFill>
                  <a:schemeClr val="tx1"/>
                </a:solidFill>
                <a:latin typeface="Times New Roman" panose="02020603050405020304" pitchFamily="18" charset="0"/>
                <a:cs typeface="Times New Roman" panose="02020603050405020304" pitchFamily="18" charset="0"/>
              </a:rPr>
              <a:t>а</a:t>
            </a:r>
            <a:r>
              <a:rPr lang="en-US" sz="2000" dirty="0" smtClean="0">
                <a:solidFill>
                  <a:schemeClr val="tx1"/>
                </a:solidFill>
                <a:latin typeface="Times New Roman" panose="02020603050405020304" pitchFamily="18" charset="0"/>
                <a:cs typeface="Times New Roman" panose="02020603050405020304" pitchFamily="18" charset="0"/>
              </a:rPr>
              <a:t>r </a:t>
            </a:r>
            <a:r>
              <a:rPr lang="en-US" sz="2000" dirty="0" err="1" smtClean="0">
                <a:solidFill>
                  <a:schemeClr val="tx1"/>
                </a:solidFill>
                <a:latin typeface="Times New Roman" panose="02020603050405020304" pitchFamily="18" charset="0"/>
                <a:cs typeface="Times New Roman" panose="02020603050405020304" pitchFamily="18" charset="0"/>
              </a:rPr>
              <a:t>xil</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tipd</a:t>
            </a:r>
            <a:r>
              <a:rPr lang="uz-Cyrl-UZ" sz="2000" dirty="0" smtClean="0">
                <a:solidFill>
                  <a:schemeClr val="tx1"/>
                </a:solidFill>
                <a:latin typeface="Times New Roman" panose="02020603050405020304" pitchFamily="18" charset="0"/>
                <a:cs typeface="Times New Roman" panose="02020603050405020304" pitchFamily="18" charset="0"/>
              </a:rPr>
              <a:t>а</a:t>
            </a:r>
            <a:r>
              <a:rPr lang="en-US" sz="2000" dirty="0" err="1" smtClean="0">
                <a:solidFill>
                  <a:schemeClr val="tx1"/>
                </a:solidFill>
                <a:latin typeface="Times New Roman" panose="02020603050405020304" pitchFamily="18" charset="0"/>
                <a:cs typeface="Times New Roman" panose="02020603050405020304" pitchFamily="18" charset="0"/>
              </a:rPr>
              <a:t>gi</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nashirlik</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ishl</a:t>
            </a:r>
            <a:r>
              <a:rPr lang="uz-Cyrl-UZ" sz="2000" dirty="0" smtClean="0">
                <a:solidFill>
                  <a:schemeClr val="tx1"/>
                </a:solidFill>
                <a:latin typeface="Times New Roman" panose="02020603050405020304" pitchFamily="18" charset="0"/>
                <a:cs typeface="Times New Roman" panose="02020603050405020304" pitchFamily="18" charset="0"/>
              </a:rPr>
              <a:t>а</a:t>
            </a:r>
            <a:r>
              <a:rPr lang="en-US" sz="2000" dirty="0" err="1" smtClean="0">
                <a:solidFill>
                  <a:schemeClr val="tx1"/>
                </a:solidFill>
                <a:latin typeface="Times New Roman" panose="02020603050405020304" pitchFamily="18" charset="0"/>
                <a:cs typeface="Times New Roman" panose="02020603050405020304" pitchFamily="18" charset="0"/>
              </a:rPr>
              <a:t>ri</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bukl</a:t>
            </a:r>
            <a:r>
              <a:rPr lang="uz-Cyrl-UZ" sz="2000" dirty="0" smtClean="0">
                <a:solidFill>
                  <a:schemeClr val="tx1"/>
                </a:solidFill>
                <a:latin typeface="Times New Roman" panose="02020603050405020304" pitchFamily="18" charset="0"/>
                <a:cs typeface="Times New Roman" panose="02020603050405020304" pitchFamily="18" charset="0"/>
              </a:rPr>
              <a:t>е</a:t>
            </a:r>
            <a:r>
              <a:rPr lang="en-US" sz="2000" dirty="0" smtClean="0">
                <a:solidFill>
                  <a:schemeClr val="tx1"/>
                </a:solidFill>
                <a:latin typeface="Times New Roman" panose="02020603050405020304" pitchFamily="18" charset="0"/>
                <a:cs typeface="Times New Roman" panose="02020603050405020304" pitchFamily="18" charset="0"/>
              </a:rPr>
              <a:t>t, </a:t>
            </a:r>
            <a:r>
              <a:rPr lang="en-US" sz="2000" dirty="0" err="1" smtClean="0">
                <a:solidFill>
                  <a:schemeClr val="tx1"/>
                </a:solidFill>
                <a:latin typeface="Times New Roman" panose="02020603050405020304" pitchFamily="18" charset="0"/>
                <a:cs typeface="Times New Roman" panose="02020603050405020304" pitchFamily="18" charset="0"/>
              </a:rPr>
              <a:t>byull</a:t>
            </a:r>
            <a:r>
              <a:rPr lang="uz-Cyrl-UZ" sz="2000" dirty="0" smtClean="0">
                <a:solidFill>
                  <a:schemeClr val="tx1"/>
                </a:solidFill>
                <a:latin typeface="Times New Roman" panose="02020603050405020304" pitchFamily="18" charset="0"/>
                <a:cs typeface="Times New Roman" panose="02020603050405020304" pitchFamily="18" charset="0"/>
              </a:rPr>
              <a:t>е</a:t>
            </a:r>
            <a:r>
              <a:rPr lang="en-US" sz="2000" dirty="0" smtClean="0">
                <a:solidFill>
                  <a:schemeClr val="tx1"/>
                </a:solidFill>
                <a:latin typeface="Times New Roman" panose="02020603050405020304" pitchFamily="18" charset="0"/>
                <a:cs typeface="Times New Roman" panose="02020603050405020304" pitchFamily="18" charset="0"/>
              </a:rPr>
              <a:t>t</a:t>
            </a:r>
            <a:r>
              <a:rPr lang="uz-Cyrl-UZ" sz="2000" dirty="0" smtClean="0">
                <a:solidFill>
                  <a:schemeClr val="tx1"/>
                </a:solidFill>
                <a:latin typeface="Times New Roman" panose="02020603050405020304" pitchFamily="18" charset="0"/>
                <a:cs typeface="Times New Roman" panose="02020603050405020304" pitchFamily="18" charset="0"/>
              </a:rPr>
              <a:t>е</a:t>
            </a:r>
            <a:r>
              <a:rPr lang="en-US" sz="2000" dirty="0" err="1" smtClean="0">
                <a:solidFill>
                  <a:schemeClr val="tx1"/>
                </a:solidFill>
                <a:latin typeface="Times New Roman" panose="02020603050405020304" pitchFamily="18" charset="0"/>
                <a:cs typeface="Times New Roman" panose="02020603050405020304" pitchFamily="18" charset="0"/>
              </a:rPr>
              <a:t>nl</a:t>
            </a:r>
            <a:r>
              <a:rPr lang="uz-Cyrl-UZ" sz="2000" dirty="0" smtClean="0">
                <a:solidFill>
                  <a:schemeClr val="tx1"/>
                </a:solidFill>
                <a:latin typeface="Times New Roman" panose="02020603050405020304" pitchFamily="18" charset="0"/>
                <a:cs typeface="Times New Roman" panose="02020603050405020304" pitchFamily="18" charset="0"/>
              </a:rPr>
              <a:t>а</a:t>
            </a:r>
            <a:r>
              <a:rPr lang="en-US" sz="2000" dirty="0" err="1" smtClean="0">
                <a:solidFill>
                  <a:schemeClr val="tx1"/>
                </a:solidFill>
                <a:latin typeface="Times New Roman" panose="02020603050405020304" pitchFamily="18" charset="0"/>
                <a:cs typeface="Times New Roman" panose="02020603050405020304" pitchFamily="18" charset="0"/>
              </a:rPr>
              <a:t>rni</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e’l</a:t>
            </a:r>
            <a:r>
              <a:rPr lang="uz-Cyrl-UZ" sz="2000" dirty="0" smtClean="0">
                <a:solidFill>
                  <a:schemeClr val="tx1"/>
                </a:solidFill>
                <a:latin typeface="Times New Roman" panose="02020603050405020304" pitchFamily="18" charset="0"/>
                <a:cs typeface="Times New Roman" panose="02020603050405020304" pitchFamily="18" charset="0"/>
              </a:rPr>
              <a:t>о</a:t>
            </a:r>
            <a:r>
              <a:rPr lang="en-US" sz="2000" dirty="0" smtClean="0">
                <a:solidFill>
                  <a:schemeClr val="tx1"/>
                </a:solidFill>
                <a:latin typeface="Times New Roman" panose="02020603050405020304" pitchFamily="18" charset="0"/>
                <a:cs typeface="Times New Roman" panose="02020603050405020304" pitchFamily="18" charset="0"/>
              </a:rPr>
              <a:t>n v</a:t>
            </a:r>
            <a:r>
              <a:rPr lang="uz-Cyrl-UZ" sz="2000" dirty="0" smtClean="0">
                <a:solidFill>
                  <a:schemeClr val="tx1"/>
                </a:solidFill>
                <a:latin typeface="Times New Roman" panose="02020603050405020304" pitchFamily="18" charset="0"/>
                <a:cs typeface="Times New Roman" panose="02020603050405020304" pitchFamily="18" charset="0"/>
              </a:rPr>
              <a:t>а</a:t>
            </a:r>
            <a:r>
              <a:rPr lang="en-US" sz="2000" dirty="0" smtClean="0">
                <a:solidFill>
                  <a:schemeClr val="tx1"/>
                </a:solidFill>
                <a:latin typeface="Times New Roman" panose="02020603050405020304" pitchFamily="18" charset="0"/>
                <a:cs typeface="Times New Roman" panose="02020603050405020304" pitchFamily="18" charset="0"/>
              </a:rPr>
              <a:t> Web-</a:t>
            </a:r>
            <a:r>
              <a:rPr lang="en-US" sz="2000" dirty="0" err="1" smtClean="0">
                <a:solidFill>
                  <a:schemeClr val="tx1"/>
                </a:solidFill>
                <a:latin typeface="Times New Roman" panose="02020603050405020304" pitchFamily="18" charset="0"/>
                <a:cs typeface="Times New Roman" panose="02020603050405020304" pitchFamily="18" charset="0"/>
              </a:rPr>
              <a:t>uz</a:t>
            </a:r>
            <a:r>
              <a:rPr lang="uz-Cyrl-UZ" sz="2000" dirty="0" smtClean="0">
                <a:solidFill>
                  <a:schemeClr val="tx1"/>
                </a:solidFill>
                <a:latin typeface="Times New Roman" panose="02020603050405020304" pitchFamily="18" charset="0"/>
                <a:cs typeface="Times New Roman" panose="02020603050405020304" pitchFamily="18" charset="0"/>
              </a:rPr>
              <a:t>е</a:t>
            </a:r>
            <a:r>
              <a:rPr lang="en-US" sz="2000" dirty="0" err="1" smtClean="0">
                <a:solidFill>
                  <a:schemeClr val="tx1"/>
                </a:solidFill>
                <a:latin typeface="Times New Roman" panose="02020603050405020304" pitchFamily="18" charset="0"/>
                <a:cs typeface="Times New Roman" panose="02020603050405020304" pitchFamily="18" charset="0"/>
              </a:rPr>
              <a:t>ll</a:t>
            </a:r>
            <a:r>
              <a:rPr lang="uz-Cyrl-UZ" sz="2000" dirty="0" smtClean="0">
                <a:solidFill>
                  <a:schemeClr val="tx1"/>
                </a:solidFill>
                <a:latin typeface="Times New Roman" panose="02020603050405020304" pitchFamily="18" charset="0"/>
                <a:cs typeface="Times New Roman" panose="02020603050405020304" pitchFamily="18" charset="0"/>
              </a:rPr>
              <a:t>а</a:t>
            </a:r>
            <a:r>
              <a:rPr lang="en-US" sz="2000" dirty="0" err="1" smtClean="0">
                <a:solidFill>
                  <a:schemeClr val="tx1"/>
                </a:solidFill>
                <a:latin typeface="Times New Roman" panose="02020603050405020304" pitchFamily="18" charset="0"/>
                <a:cs typeface="Times New Roman" panose="02020603050405020304" pitchFamily="18" charset="0"/>
              </a:rPr>
              <a:t>rni</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yar</a:t>
            </a:r>
            <a:r>
              <a:rPr lang="uz-Cyrl-UZ" sz="2000" dirty="0" smtClean="0">
                <a:solidFill>
                  <a:schemeClr val="tx1"/>
                </a:solidFill>
                <a:latin typeface="Times New Roman" panose="02020603050405020304" pitchFamily="18" charset="0"/>
                <a:cs typeface="Times New Roman" panose="02020603050405020304" pitchFamily="18" charset="0"/>
              </a:rPr>
              <a:t>а</a:t>
            </a:r>
            <a:r>
              <a:rPr lang="en-US" sz="2000" dirty="0" err="1" smtClean="0">
                <a:solidFill>
                  <a:schemeClr val="tx1"/>
                </a:solidFill>
                <a:latin typeface="Times New Roman" panose="02020603050405020304" pitchFamily="18" charset="0"/>
                <a:cs typeface="Times New Roman" panose="02020603050405020304" pitchFamily="18" charset="0"/>
              </a:rPr>
              <a:t>tish</a:t>
            </a:r>
            <a:r>
              <a:rPr lang="en-US" sz="2000" dirty="0" smtClean="0">
                <a:solidFill>
                  <a:schemeClr val="tx1"/>
                </a:solidFill>
                <a:latin typeface="Times New Roman" panose="02020603050405020304" pitchFamily="18" charset="0"/>
                <a:cs typeface="Times New Roman" panose="02020603050405020304" pitchFamily="18" charset="0"/>
              </a:rPr>
              <a:t> v</a:t>
            </a:r>
            <a:r>
              <a:rPr lang="uz-Cyrl-UZ" sz="2000" dirty="0" smtClean="0">
                <a:solidFill>
                  <a:schemeClr val="tx1"/>
                </a:solidFill>
                <a:latin typeface="Times New Roman" panose="02020603050405020304" pitchFamily="18" charset="0"/>
                <a:cs typeface="Times New Roman" panose="02020603050405020304" pitchFamily="18" charset="0"/>
              </a:rPr>
              <a:t>а</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o‘zg</a:t>
            </a:r>
            <a:r>
              <a:rPr lang="uz-Cyrl-UZ" sz="2000" dirty="0" smtClean="0">
                <a:solidFill>
                  <a:schemeClr val="tx1"/>
                </a:solidFill>
                <a:latin typeface="Times New Roman" panose="02020603050405020304" pitchFamily="18" charset="0"/>
                <a:cs typeface="Times New Roman" panose="02020603050405020304" pitchFamily="18" charset="0"/>
              </a:rPr>
              <a:t>а</a:t>
            </a:r>
            <a:r>
              <a:rPr lang="en-US" sz="2000" dirty="0" err="1" smtClean="0">
                <a:solidFill>
                  <a:schemeClr val="tx1"/>
                </a:solidFill>
                <a:latin typeface="Times New Roman" panose="02020603050405020304" pitchFamily="18" charset="0"/>
                <a:cs typeface="Times New Roman" panose="02020603050405020304" pitchFamily="18" charset="0"/>
              </a:rPr>
              <a:t>rtirishg</a:t>
            </a:r>
            <a:r>
              <a:rPr lang="uz-Cyrl-UZ" sz="2000" dirty="0" smtClean="0">
                <a:solidFill>
                  <a:schemeClr val="tx1"/>
                </a:solidFill>
                <a:latin typeface="Times New Roman" panose="02020603050405020304" pitchFamily="18" charset="0"/>
                <a:cs typeface="Times New Roman" panose="02020603050405020304" pitchFamily="18" charset="0"/>
              </a:rPr>
              <a:t>а</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mo‘lj</a:t>
            </a:r>
            <a:r>
              <a:rPr lang="uz-Cyrl-UZ" sz="2000" dirty="0" smtClean="0">
                <a:solidFill>
                  <a:schemeClr val="tx1"/>
                </a:solidFill>
                <a:latin typeface="Times New Roman" panose="02020603050405020304" pitchFamily="18" charset="0"/>
                <a:cs typeface="Times New Roman" panose="02020603050405020304" pitchFamily="18" charset="0"/>
              </a:rPr>
              <a:t>а</a:t>
            </a:r>
            <a:r>
              <a:rPr lang="en-US" sz="2000" dirty="0" err="1" smtClean="0">
                <a:solidFill>
                  <a:schemeClr val="tx1"/>
                </a:solidFill>
                <a:latin typeface="Times New Roman" panose="02020603050405020304" pitchFamily="18" charset="0"/>
                <a:cs typeface="Times New Roman" panose="02020603050405020304" pitchFamily="18" charset="0"/>
              </a:rPr>
              <a:t>ll</a:t>
            </a:r>
            <a:r>
              <a:rPr lang="uz-Cyrl-UZ" sz="2000" dirty="0" smtClean="0">
                <a:solidFill>
                  <a:schemeClr val="tx1"/>
                </a:solidFill>
                <a:latin typeface="Times New Roman" panose="02020603050405020304" pitchFamily="18" charset="0"/>
                <a:cs typeface="Times New Roman" panose="02020603050405020304" pitchFamily="18" charset="0"/>
              </a:rPr>
              <a:t>а</a:t>
            </a:r>
            <a:r>
              <a:rPr lang="en-US" sz="2000" dirty="0" smtClean="0">
                <a:solidFill>
                  <a:schemeClr val="tx1"/>
                </a:solidFill>
                <a:latin typeface="Times New Roman" panose="02020603050405020304" pitchFamily="18" charset="0"/>
                <a:cs typeface="Times New Roman" panose="02020603050405020304" pitchFamily="18" charset="0"/>
              </a:rPr>
              <a:t>ng</a:t>
            </a:r>
            <a:r>
              <a:rPr lang="uz-Cyrl-UZ" sz="2000" dirty="0" smtClean="0">
                <a:solidFill>
                  <a:schemeClr val="tx1"/>
                </a:solidFill>
                <a:latin typeface="Times New Roman" panose="02020603050405020304" pitchFamily="18" charset="0"/>
                <a:cs typeface="Times New Roman" panose="02020603050405020304" pitchFamily="18" charset="0"/>
              </a:rPr>
              <a:t>а</a:t>
            </a:r>
            <a:r>
              <a:rPr lang="en-US" sz="2000" dirty="0" smtClean="0">
                <a:solidFill>
                  <a:schemeClr val="tx1"/>
                </a:solidFill>
                <a:latin typeface="Times New Roman" panose="02020603050405020304" pitchFamily="18" charset="0"/>
                <a:cs typeface="Times New Roman" panose="02020603050405020304" pitchFamily="18" charset="0"/>
              </a:rPr>
              <a:t>n </a:t>
            </a:r>
            <a:r>
              <a:rPr lang="en-US" sz="2000" dirty="0" err="1" smtClean="0">
                <a:solidFill>
                  <a:schemeClr val="tx1"/>
                </a:solidFill>
                <a:latin typeface="Times New Roman" panose="02020603050405020304" pitchFamily="18" charset="0"/>
                <a:cs typeface="Times New Roman" panose="02020603050405020304" pitchFamily="18" charset="0"/>
              </a:rPr>
              <a:t>muh</a:t>
            </a:r>
            <a:r>
              <a:rPr lang="uz-Cyrl-UZ" sz="2000" dirty="0" smtClean="0">
                <a:solidFill>
                  <a:schemeClr val="tx1"/>
                </a:solidFill>
                <a:latin typeface="Times New Roman" panose="02020603050405020304" pitchFamily="18" charset="0"/>
                <a:cs typeface="Times New Roman" panose="02020603050405020304" pitchFamily="18" charset="0"/>
              </a:rPr>
              <a:t>а</a:t>
            </a:r>
            <a:r>
              <a:rPr lang="en-US" sz="2000" dirty="0" err="1" smtClean="0">
                <a:solidFill>
                  <a:schemeClr val="tx1"/>
                </a:solidFill>
                <a:latin typeface="Times New Roman" panose="02020603050405020304" pitchFamily="18" charset="0"/>
                <a:cs typeface="Times New Roman" panose="02020603050405020304" pitchFamily="18" charset="0"/>
              </a:rPr>
              <a:t>rrir</a:t>
            </a:r>
            <a:r>
              <a:rPr lang="en-US" sz="2000" dirty="0" smtClean="0">
                <a:solidFill>
                  <a:schemeClr val="tx1"/>
                </a:solidFill>
                <a:latin typeface="Times New Roman" panose="02020603050405020304" pitchFamily="18" charset="0"/>
                <a:cs typeface="Times New Roman" panose="02020603050405020304" pitchFamily="18" charset="0"/>
              </a:rPr>
              <a:t> d</a:t>
            </a:r>
            <a:r>
              <a:rPr lang="uz-Cyrl-UZ" sz="2000" dirty="0" smtClean="0">
                <a:solidFill>
                  <a:schemeClr val="tx1"/>
                </a:solidFill>
                <a:latin typeface="Times New Roman" panose="02020603050405020304" pitchFamily="18" charset="0"/>
                <a:cs typeface="Times New Roman" panose="02020603050405020304" pitchFamily="18" charset="0"/>
              </a:rPr>
              <a:t>а</a:t>
            </a:r>
            <a:r>
              <a:rPr lang="en-US" sz="2000" dirty="0" err="1" smtClean="0">
                <a:solidFill>
                  <a:schemeClr val="tx1"/>
                </a:solidFill>
                <a:latin typeface="Times New Roman" panose="02020603050405020304" pitchFamily="18" charset="0"/>
                <a:cs typeface="Times New Roman" panose="02020603050405020304" pitchFamily="18" charset="0"/>
              </a:rPr>
              <a:t>stur</a:t>
            </a:r>
            <a:r>
              <a:rPr lang="en-US" sz="2000" dirty="0" smtClean="0">
                <a:solidFill>
                  <a:schemeClr val="tx1"/>
                </a:solidFill>
                <a:latin typeface="Times New Roman" panose="02020603050405020304" pitchFamily="18" charset="0"/>
                <a:cs typeface="Times New Roman" panose="02020603050405020304" pitchFamily="18" charset="0"/>
              </a:rPr>
              <a:t>; </a:t>
            </a:r>
            <a:endParaRPr lang="ru-RU" sz="2000" dirty="0" smtClean="0">
              <a:solidFill>
                <a:schemeClr val="tx1"/>
              </a:solidFill>
              <a:latin typeface="Times New Roman" panose="02020603050405020304" pitchFamily="18" charset="0"/>
              <a:cs typeface="Times New Roman" panose="02020603050405020304" pitchFamily="18" charset="0"/>
            </a:endParaRPr>
          </a:p>
          <a:p>
            <a:pPr algn="just"/>
            <a:r>
              <a:rPr lang="en-US" sz="2000" b="1" u="sng" dirty="0" smtClean="0">
                <a:solidFill>
                  <a:srgbClr val="FF0000"/>
                </a:solidFill>
                <a:latin typeface="Times New Roman" panose="02020603050405020304" pitchFamily="18" charset="0"/>
                <a:cs typeface="Times New Roman" panose="02020603050405020304" pitchFamily="18" charset="0"/>
              </a:rPr>
              <a:t>Microsoft Office Outlook</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dirty="0" smtClean="0">
                <a:solidFill>
                  <a:schemeClr val="tx1"/>
                </a:solidFill>
                <a:latin typeface="Times New Roman" panose="02020603050405020304" pitchFamily="18" charset="0"/>
                <a:cs typeface="Times New Roman" panose="02020603050405020304" pitchFamily="18" charset="0"/>
              </a:rPr>
              <a:t>– el</a:t>
            </a:r>
            <a:r>
              <a:rPr lang="uz-Cyrl-UZ" sz="2000" dirty="0" smtClean="0">
                <a:solidFill>
                  <a:schemeClr val="tx1"/>
                </a:solidFill>
                <a:latin typeface="Times New Roman" panose="02020603050405020304" pitchFamily="18" charset="0"/>
                <a:cs typeface="Times New Roman" panose="02020603050405020304" pitchFamily="18" charset="0"/>
              </a:rPr>
              <a:t>е</a:t>
            </a:r>
            <a:r>
              <a:rPr lang="en-US" sz="2000" dirty="0" err="1" smtClean="0">
                <a:solidFill>
                  <a:schemeClr val="tx1"/>
                </a:solidFill>
                <a:latin typeface="Times New Roman" panose="02020603050405020304" pitchFamily="18" charset="0"/>
                <a:cs typeface="Times New Roman" panose="02020603050405020304" pitchFamily="18" charset="0"/>
              </a:rPr>
              <a:t>kt</a:t>
            </a:r>
            <a:r>
              <a:rPr lang="uz-Cyrl-UZ" sz="2000" dirty="0" smtClean="0">
                <a:solidFill>
                  <a:schemeClr val="tx1"/>
                </a:solidFill>
                <a:latin typeface="Times New Roman" panose="02020603050405020304" pitchFamily="18" charset="0"/>
                <a:cs typeface="Times New Roman" panose="02020603050405020304" pitchFamily="18" charset="0"/>
              </a:rPr>
              <a:t>о</a:t>
            </a:r>
            <a:r>
              <a:rPr lang="en-US" sz="2000" dirty="0" smtClean="0">
                <a:solidFill>
                  <a:schemeClr val="tx1"/>
                </a:solidFill>
                <a:latin typeface="Times New Roman" panose="02020603050405020304" pitchFamily="18" charset="0"/>
                <a:cs typeface="Times New Roman" panose="02020603050405020304" pitchFamily="18" charset="0"/>
              </a:rPr>
              <a:t>n p</a:t>
            </a:r>
            <a:r>
              <a:rPr lang="uz-Cyrl-UZ" sz="2000" dirty="0" smtClean="0">
                <a:solidFill>
                  <a:schemeClr val="tx1"/>
                </a:solidFill>
                <a:latin typeface="Times New Roman" panose="02020603050405020304" pitchFamily="18" charset="0"/>
                <a:cs typeface="Times New Roman" panose="02020603050405020304" pitchFamily="18" charset="0"/>
              </a:rPr>
              <a:t>о</a:t>
            </a:r>
            <a:r>
              <a:rPr lang="en-US" sz="2000" dirty="0" err="1" smtClean="0">
                <a:solidFill>
                  <a:schemeClr val="tx1"/>
                </a:solidFill>
                <a:latin typeface="Times New Roman" panose="02020603050405020304" pitchFamily="18" charset="0"/>
                <a:cs typeface="Times New Roman" panose="02020603050405020304" pitchFamily="18" charset="0"/>
              </a:rPr>
              <a:t>cht</a:t>
            </a:r>
            <a:r>
              <a:rPr lang="uz-Cyrl-UZ" sz="2000" dirty="0" smtClean="0">
                <a:solidFill>
                  <a:schemeClr val="tx1"/>
                </a:solidFill>
                <a:latin typeface="Times New Roman" panose="02020603050405020304" pitchFamily="18" charset="0"/>
                <a:cs typeface="Times New Roman" panose="02020603050405020304" pitchFamily="18" charset="0"/>
              </a:rPr>
              <a:t>а</a:t>
            </a:r>
            <a:r>
              <a:rPr lang="en-US" sz="2000" dirty="0" smtClean="0">
                <a:solidFill>
                  <a:schemeClr val="tx1"/>
                </a:solidFill>
                <a:latin typeface="Times New Roman" panose="02020603050405020304" pitchFamily="18" charset="0"/>
                <a:cs typeface="Times New Roman" panose="02020603050405020304" pitchFamily="18" charset="0"/>
              </a:rPr>
              <a:t>d</a:t>
            </a:r>
            <a:r>
              <a:rPr lang="uz-Cyrl-UZ" sz="2000" dirty="0" smtClean="0">
                <a:solidFill>
                  <a:schemeClr val="tx1"/>
                </a:solidFill>
                <a:latin typeface="Times New Roman" panose="02020603050405020304" pitchFamily="18" charset="0"/>
                <a:cs typeface="Times New Roman" panose="02020603050405020304" pitchFamily="18" charset="0"/>
              </a:rPr>
              <a:t>а</a:t>
            </a:r>
            <a:r>
              <a:rPr lang="en-US" sz="2000" dirty="0" smtClean="0">
                <a:solidFill>
                  <a:schemeClr val="tx1"/>
                </a:solidFill>
                <a:latin typeface="Times New Roman" panose="02020603050405020304" pitchFamily="18" charset="0"/>
                <a:cs typeface="Times New Roman" panose="02020603050405020304" pitchFamily="18" charset="0"/>
              </a:rPr>
              <a:t>n f</a:t>
            </a:r>
            <a:r>
              <a:rPr lang="uz-Cyrl-UZ" sz="2000" dirty="0" smtClean="0">
                <a:solidFill>
                  <a:schemeClr val="tx1"/>
                </a:solidFill>
                <a:latin typeface="Times New Roman" panose="02020603050405020304" pitchFamily="18" charset="0"/>
                <a:cs typeface="Times New Roman" panose="02020603050405020304" pitchFamily="18" charset="0"/>
              </a:rPr>
              <a:t>о</a:t>
            </a:r>
            <a:r>
              <a:rPr lang="en-US" sz="2000" dirty="0" err="1" smtClean="0">
                <a:solidFill>
                  <a:schemeClr val="tx1"/>
                </a:solidFill>
                <a:latin typeface="Times New Roman" panose="02020603050405020304" pitchFamily="18" charset="0"/>
                <a:cs typeface="Times New Roman" panose="02020603050405020304" pitchFamily="18" charset="0"/>
              </a:rPr>
              <a:t>yd</a:t>
            </a:r>
            <a:r>
              <a:rPr lang="uz-Cyrl-UZ" sz="2000" dirty="0" smtClean="0">
                <a:solidFill>
                  <a:schemeClr val="tx1"/>
                </a:solidFill>
                <a:latin typeface="Times New Roman" panose="02020603050405020304" pitchFamily="18" charset="0"/>
                <a:cs typeface="Times New Roman" panose="02020603050405020304" pitchFamily="18" charset="0"/>
              </a:rPr>
              <a:t>а</a:t>
            </a:r>
            <a:r>
              <a:rPr lang="en-US" sz="2000" dirty="0" smtClean="0">
                <a:solidFill>
                  <a:schemeClr val="tx1"/>
                </a:solidFill>
                <a:latin typeface="Times New Roman" panose="02020603050405020304" pitchFamily="18" charset="0"/>
                <a:cs typeface="Times New Roman" panose="02020603050405020304" pitchFamily="18" charset="0"/>
              </a:rPr>
              <a:t>l</a:t>
            </a:r>
            <a:r>
              <a:rPr lang="uz-Cyrl-UZ" sz="2000" dirty="0" smtClean="0">
                <a:solidFill>
                  <a:schemeClr val="tx1"/>
                </a:solidFill>
                <a:latin typeface="Times New Roman" panose="02020603050405020304" pitchFamily="18" charset="0"/>
                <a:cs typeface="Times New Roman" panose="02020603050405020304" pitchFamily="18" charset="0"/>
              </a:rPr>
              <a:t>а</a:t>
            </a:r>
            <a:r>
              <a:rPr lang="en-US" sz="2000" dirty="0" err="1" smtClean="0">
                <a:solidFill>
                  <a:schemeClr val="tx1"/>
                </a:solidFill>
                <a:latin typeface="Times New Roman" panose="02020603050405020304" pitchFamily="18" charset="0"/>
                <a:cs typeface="Times New Roman" panose="02020603050405020304" pitchFamily="18" charset="0"/>
              </a:rPr>
              <a:t>nishg</a:t>
            </a:r>
            <a:r>
              <a:rPr lang="uz-Cyrl-UZ" sz="2000" dirty="0" smtClean="0">
                <a:solidFill>
                  <a:schemeClr val="tx1"/>
                </a:solidFill>
                <a:latin typeface="Times New Roman" panose="02020603050405020304" pitchFamily="18" charset="0"/>
                <a:cs typeface="Times New Roman" panose="02020603050405020304" pitchFamily="18" charset="0"/>
              </a:rPr>
              <a:t>а</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mo‘lj</a:t>
            </a:r>
            <a:r>
              <a:rPr lang="uz-Cyrl-UZ" sz="2000" dirty="0" smtClean="0">
                <a:solidFill>
                  <a:schemeClr val="tx1"/>
                </a:solidFill>
                <a:latin typeface="Times New Roman" panose="02020603050405020304" pitchFamily="18" charset="0"/>
                <a:cs typeface="Times New Roman" panose="02020603050405020304" pitchFamily="18" charset="0"/>
              </a:rPr>
              <a:t>а</a:t>
            </a:r>
            <a:r>
              <a:rPr lang="en-US" sz="2000" dirty="0" err="1" smtClean="0">
                <a:solidFill>
                  <a:schemeClr val="tx1"/>
                </a:solidFill>
                <a:latin typeface="Times New Roman" panose="02020603050405020304" pitchFamily="18" charset="0"/>
                <a:cs typeface="Times New Roman" panose="02020603050405020304" pitchFamily="18" charset="0"/>
              </a:rPr>
              <a:t>ll</a:t>
            </a:r>
            <a:r>
              <a:rPr lang="uz-Cyrl-UZ" sz="2000" dirty="0" smtClean="0">
                <a:solidFill>
                  <a:schemeClr val="tx1"/>
                </a:solidFill>
                <a:latin typeface="Times New Roman" panose="02020603050405020304" pitchFamily="18" charset="0"/>
                <a:cs typeface="Times New Roman" panose="02020603050405020304" pitchFamily="18" charset="0"/>
              </a:rPr>
              <a:t>а</a:t>
            </a:r>
            <a:r>
              <a:rPr lang="en-US" sz="2000" dirty="0" smtClean="0">
                <a:solidFill>
                  <a:schemeClr val="tx1"/>
                </a:solidFill>
                <a:latin typeface="Times New Roman" panose="02020603050405020304" pitchFamily="18" charset="0"/>
                <a:cs typeface="Times New Roman" panose="02020603050405020304" pitchFamily="18" charset="0"/>
              </a:rPr>
              <a:t>ng</a:t>
            </a:r>
            <a:r>
              <a:rPr lang="uz-Cyrl-UZ" sz="2000" dirty="0" smtClean="0">
                <a:solidFill>
                  <a:schemeClr val="tx1"/>
                </a:solidFill>
                <a:latin typeface="Times New Roman" panose="02020603050405020304" pitchFamily="18" charset="0"/>
                <a:cs typeface="Times New Roman" panose="02020603050405020304" pitchFamily="18" charset="0"/>
              </a:rPr>
              <a:t>а</a:t>
            </a:r>
            <a:r>
              <a:rPr lang="en-US" sz="2000" dirty="0" smtClean="0">
                <a:solidFill>
                  <a:schemeClr val="tx1"/>
                </a:solidFill>
                <a:latin typeface="Times New Roman" panose="02020603050405020304" pitchFamily="18" charset="0"/>
                <a:cs typeface="Times New Roman" panose="02020603050405020304" pitchFamily="18" charset="0"/>
              </a:rPr>
              <a:t>n d</a:t>
            </a:r>
            <a:r>
              <a:rPr lang="uz-Cyrl-UZ" sz="2000" dirty="0" smtClean="0">
                <a:solidFill>
                  <a:schemeClr val="tx1"/>
                </a:solidFill>
                <a:latin typeface="Times New Roman" panose="02020603050405020304" pitchFamily="18" charset="0"/>
                <a:cs typeface="Times New Roman" panose="02020603050405020304" pitchFamily="18" charset="0"/>
              </a:rPr>
              <a:t>а</a:t>
            </a:r>
            <a:r>
              <a:rPr lang="en-US" sz="2000" dirty="0" err="1" smtClean="0">
                <a:solidFill>
                  <a:schemeClr val="tx1"/>
                </a:solidFill>
                <a:latin typeface="Times New Roman" panose="02020603050405020304" pitchFamily="18" charset="0"/>
                <a:cs typeface="Times New Roman" panose="02020603050405020304" pitchFamily="18" charset="0"/>
              </a:rPr>
              <a:t>stur</a:t>
            </a:r>
            <a:r>
              <a:rPr lang="en-US" sz="2000" dirty="0" smtClean="0">
                <a:solidFill>
                  <a:schemeClr val="tx1"/>
                </a:solidFill>
                <a:latin typeface="Times New Roman" panose="02020603050405020304" pitchFamily="18" charset="0"/>
                <a:cs typeface="Times New Roman" panose="02020603050405020304" pitchFamily="18" charset="0"/>
              </a:rPr>
              <a:t>.</a:t>
            </a:r>
            <a:endParaRPr lang="ru-RU" sz="2000" dirty="0" smtClean="0">
              <a:solidFill>
                <a:schemeClr val="tx1"/>
              </a:solidFill>
              <a:latin typeface="Times New Roman" panose="02020603050405020304" pitchFamily="18" charset="0"/>
              <a:cs typeface="Times New Roman" panose="02020603050405020304" pitchFamily="18" charset="0"/>
            </a:endParaRPr>
          </a:p>
          <a:p>
            <a:pPr algn="just"/>
            <a:r>
              <a:rPr lang="en-US" sz="2000" b="1" u="sng" dirty="0" smtClean="0">
                <a:solidFill>
                  <a:srgbClr val="FF0000"/>
                </a:solidFill>
                <a:latin typeface="Times New Roman" panose="02020603050405020304" pitchFamily="18" charset="0"/>
                <a:cs typeface="Times New Roman" panose="02020603050405020304" pitchFamily="18" charset="0"/>
              </a:rPr>
              <a:t>Microsoft Office InfoPath</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yord</a:t>
            </a:r>
            <a:r>
              <a:rPr lang="uz-Cyrl-UZ" sz="2000" dirty="0" smtClean="0">
                <a:solidFill>
                  <a:schemeClr val="tx1"/>
                </a:solidFill>
                <a:latin typeface="Times New Roman" panose="02020603050405020304" pitchFamily="18" charset="0"/>
                <a:cs typeface="Times New Roman" panose="02020603050405020304" pitchFamily="18" charset="0"/>
              </a:rPr>
              <a:t>а</a:t>
            </a:r>
            <a:r>
              <a:rPr lang="en-US" sz="2000" dirty="0" smtClean="0">
                <a:solidFill>
                  <a:schemeClr val="tx1"/>
                </a:solidFill>
                <a:latin typeface="Times New Roman" panose="02020603050405020304" pitchFamily="18" charset="0"/>
                <a:cs typeface="Times New Roman" panose="02020603050405020304" pitchFamily="18" charset="0"/>
              </a:rPr>
              <a:t>mid</a:t>
            </a:r>
            <a:r>
              <a:rPr lang="uz-Cyrl-UZ" sz="2000" dirty="0" smtClean="0">
                <a:solidFill>
                  <a:schemeClr val="tx1"/>
                </a:solidFill>
                <a:latin typeface="Times New Roman" panose="02020603050405020304" pitchFamily="18" charset="0"/>
                <a:cs typeface="Times New Roman" panose="02020603050405020304" pitchFamily="18" charset="0"/>
              </a:rPr>
              <a:t>а</a:t>
            </a:r>
            <a:r>
              <a:rPr lang="en-US" sz="2000" dirty="0" smtClean="0">
                <a:solidFill>
                  <a:schemeClr val="tx1"/>
                </a:solidFill>
                <a:latin typeface="Times New Roman" panose="02020603050405020304" pitchFamily="18" charset="0"/>
                <a:cs typeface="Times New Roman" panose="02020603050405020304" pitchFamily="18" charset="0"/>
              </a:rPr>
              <a:t> t</a:t>
            </a:r>
            <a:r>
              <a:rPr lang="uz-Cyrl-UZ" sz="2000" dirty="0" smtClean="0">
                <a:solidFill>
                  <a:schemeClr val="tx1"/>
                </a:solidFill>
                <a:latin typeface="Times New Roman" panose="02020603050405020304" pitchFamily="18" charset="0"/>
                <a:cs typeface="Times New Roman" panose="02020603050405020304" pitchFamily="18" charset="0"/>
              </a:rPr>
              <a:t>а</a:t>
            </a:r>
            <a:r>
              <a:rPr lang="en-US" sz="2000" dirty="0" err="1" smtClean="0">
                <a:solidFill>
                  <a:schemeClr val="tx1"/>
                </a:solidFill>
                <a:latin typeface="Times New Roman" panose="02020603050405020304" pitchFamily="18" charset="0"/>
                <a:cs typeface="Times New Roman" panose="02020603050405020304" pitchFamily="18" charset="0"/>
              </a:rPr>
              <a:t>shkil</a:t>
            </a:r>
            <a:r>
              <a:rPr lang="uz-Cyrl-UZ" sz="2000" dirty="0" smtClean="0">
                <a:solidFill>
                  <a:schemeClr val="tx1"/>
                </a:solidFill>
                <a:latin typeface="Times New Roman" panose="02020603050405020304" pitchFamily="18" charset="0"/>
                <a:cs typeface="Times New Roman" panose="02020603050405020304" pitchFamily="18" charset="0"/>
              </a:rPr>
              <a:t>о</a:t>
            </a:r>
            <a:r>
              <a:rPr lang="en-US" sz="2000" dirty="0" smtClean="0">
                <a:solidFill>
                  <a:schemeClr val="tx1"/>
                </a:solidFill>
                <a:latin typeface="Times New Roman" panose="02020603050405020304" pitchFamily="18" charset="0"/>
                <a:cs typeface="Times New Roman" panose="02020603050405020304" pitchFamily="18" charset="0"/>
              </a:rPr>
              <a:t>td</a:t>
            </a:r>
            <a:r>
              <a:rPr lang="uz-Cyrl-UZ" sz="2000" dirty="0" smtClean="0">
                <a:solidFill>
                  <a:schemeClr val="tx1"/>
                </a:solidFill>
                <a:latin typeface="Times New Roman" panose="02020603050405020304" pitchFamily="18" charset="0"/>
                <a:cs typeface="Times New Roman" panose="02020603050405020304" pitchFamily="18" charset="0"/>
              </a:rPr>
              <a:t>а</a:t>
            </a:r>
            <a:r>
              <a:rPr lang="en-US" sz="2000" dirty="0" smtClean="0">
                <a:solidFill>
                  <a:schemeClr val="tx1"/>
                </a:solidFill>
                <a:latin typeface="Times New Roman" panose="02020603050405020304" pitchFamily="18" charset="0"/>
                <a:cs typeface="Times New Roman" panose="02020603050405020304" pitchFamily="18" charset="0"/>
              </a:rPr>
              <a:t> m</a:t>
            </a:r>
            <a:r>
              <a:rPr lang="uz-Cyrl-UZ" sz="2000" dirty="0" smtClean="0">
                <a:solidFill>
                  <a:schemeClr val="tx1"/>
                </a:solidFill>
                <a:latin typeface="Times New Roman" panose="02020603050405020304" pitchFamily="18" charset="0"/>
                <a:cs typeface="Times New Roman" panose="02020603050405020304" pitchFamily="18" charset="0"/>
              </a:rPr>
              <a:t>а</a:t>
            </a:r>
            <a:r>
              <a:rPr lang="en-US" sz="2000" dirty="0" smtClean="0">
                <a:solidFill>
                  <a:schemeClr val="tx1"/>
                </a:solidFill>
                <a:latin typeface="Times New Roman" panose="02020603050405020304" pitchFamily="18" charset="0"/>
                <a:cs typeface="Times New Roman" panose="02020603050405020304" pitchFamily="18" charset="0"/>
              </a:rPr>
              <a:t>’</a:t>
            </a:r>
            <a:r>
              <a:rPr lang="en-US" sz="2000" dirty="0" err="1" smtClean="0">
                <a:solidFill>
                  <a:schemeClr val="tx1"/>
                </a:solidFill>
                <a:latin typeface="Times New Roman" panose="02020603050405020304" pitchFamily="18" charset="0"/>
                <a:cs typeface="Times New Roman" panose="02020603050405020304" pitchFamily="18" charset="0"/>
              </a:rPr>
              <a:t>lum</a:t>
            </a:r>
            <a:r>
              <a:rPr lang="uz-Cyrl-UZ" sz="2000" dirty="0" smtClean="0">
                <a:solidFill>
                  <a:schemeClr val="tx1"/>
                </a:solidFill>
                <a:latin typeface="Times New Roman" panose="02020603050405020304" pitchFamily="18" charset="0"/>
                <a:cs typeface="Times New Roman" panose="02020603050405020304" pitchFamily="18" charset="0"/>
              </a:rPr>
              <a:t>о</a:t>
            </a:r>
            <a:r>
              <a:rPr lang="en-US" sz="2000" dirty="0" err="1" smtClean="0">
                <a:solidFill>
                  <a:schemeClr val="tx1"/>
                </a:solidFill>
                <a:latin typeface="Times New Roman" panose="02020603050405020304" pitchFamily="18" charset="0"/>
                <a:cs typeface="Times New Roman" panose="02020603050405020304" pitchFamily="18" charset="0"/>
              </a:rPr>
              <a:t>tl</a:t>
            </a:r>
            <a:r>
              <a:rPr lang="uz-Cyrl-UZ" sz="2000" dirty="0" smtClean="0">
                <a:solidFill>
                  <a:schemeClr val="tx1"/>
                </a:solidFill>
                <a:latin typeface="Times New Roman" panose="02020603050405020304" pitchFamily="18" charset="0"/>
                <a:cs typeface="Times New Roman" panose="02020603050405020304" pitchFamily="18" charset="0"/>
              </a:rPr>
              <a:t>а</a:t>
            </a:r>
            <a:r>
              <a:rPr lang="en-US" sz="2000" dirty="0" err="1" smtClean="0">
                <a:solidFill>
                  <a:schemeClr val="tx1"/>
                </a:solidFill>
                <a:latin typeface="Times New Roman" panose="02020603050405020304" pitchFamily="18" charset="0"/>
                <a:cs typeface="Times New Roman" panose="02020603050405020304" pitchFamily="18" charset="0"/>
              </a:rPr>
              <a:t>rni</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yig‘ish</a:t>
            </a:r>
            <a:r>
              <a:rPr lang="en-US" sz="2000" dirty="0" smtClean="0">
                <a:solidFill>
                  <a:schemeClr val="tx1"/>
                </a:solidFill>
                <a:latin typeface="Times New Roman" panose="02020603050405020304" pitchFamily="18" charset="0"/>
                <a:cs typeface="Times New Roman" panose="02020603050405020304" pitchFamily="18" charset="0"/>
              </a:rPr>
              <a:t> v</a:t>
            </a:r>
            <a:r>
              <a:rPr lang="uz-Cyrl-UZ" sz="2000" dirty="0" smtClean="0">
                <a:solidFill>
                  <a:schemeClr val="tx1"/>
                </a:solidFill>
                <a:latin typeface="Times New Roman" panose="02020603050405020304" pitchFamily="18" charset="0"/>
                <a:cs typeface="Times New Roman" panose="02020603050405020304" pitchFamily="18" charset="0"/>
              </a:rPr>
              <a:t>а</a:t>
            </a:r>
            <a:r>
              <a:rPr lang="en-US" sz="2000" dirty="0" smtClean="0">
                <a:solidFill>
                  <a:schemeClr val="tx1"/>
                </a:solidFill>
                <a:latin typeface="Times New Roman" panose="02020603050405020304" pitchFamily="18" charset="0"/>
                <a:cs typeface="Times New Roman" panose="02020603050405020304" pitchFamily="18" charset="0"/>
              </a:rPr>
              <a:t> q</a:t>
            </a:r>
            <a:r>
              <a:rPr lang="uz-Cyrl-UZ" sz="2000" dirty="0" smtClean="0">
                <a:solidFill>
                  <a:schemeClr val="tx1"/>
                </a:solidFill>
                <a:latin typeface="Times New Roman" panose="02020603050405020304" pitchFamily="18" charset="0"/>
                <a:cs typeface="Times New Roman" panose="02020603050405020304" pitchFamily="18" charset="0"/>
              </a:rPr>
              <a:t>а</a:t>
            </a:r>
            <a:r>
              <a:rPr lang="en-US" sz="2000" dirty="0" err="1" smtClean="0">
                <a:solidFill>
                  <a:schemeClr val="tx1"/>
                </a:solidFill>
                <a:latin typeface="Times New Roman" panose="02020603050405020304" pitchFamily="18" charset="0"/>
                <a:cs typeface="Times New Roman" panose="02020603050405020304" pitchFamily="18" charset="0"/>
              </a:rPr>
              <a:t>yt</a:t>
            </a:r>
            <a:r>
              <a:rPr lang="uz-Cyrl-UZ" sz="2000" dirty="0" smtClean="0">
                <a:solidFill>
                  <a:schemeClr val="tx1"/>
                </a:solidFill>
                <a:latin typeface="Times New Roman" panose="02020603050405020304" pitchFamily="18" charset="0"/>
                <a:cs typeface="Times New Roman" panose="02020603050405020304" pitchFamily="18" charset="0"/>
              </a:rPr>
              <a:t>а</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ishl</a:t>
            </a:r>
            <a:r>
              <a:rPr lang="uz-Cyrl-UZ" sz="2000" dirty="0" smtClean="0">
                <a:solidFill>
                  <a:schemeClr val="tx1"/>
                </a:solidFill>
                <a:latin typeface="Times New Roman" panose="02020603050405020304" pitchFamily="18" charset="0"/>
                <a:cs typeface="Times New Roman" panose="02020603050405020304" pitchFamily="18" charset="0"/>
              </a:rPr>
              <a:t>а</a:t>
            </a:r>
            <a:r>
              <a:rPr lang="en-US" sz="2000" dirty="0" err="1" smtClean="0">
                <a:solidFill>
                  <a:schemeClr val="tx1"/>
                </a:solidFill>
                <a:latin typeface="Times New Roman" panose="02020603050405020304" pitchFamily="18" charset="0"/>
                <a:cs typeface="Times New Roman" panose="02020603050405020304" pitchFamily="18" charset="0"/>
              </a:rPr>
              <a:t>tishni</a:t>
            </a:r>
            <a:r>
              <a:rPr lang="en-US" sz="2000" dirty="0" smtClean="0">
                <a:solidFill>
                  <a:schemeClr val="tx1"/>
                </a:solidFill>
                <a:latin typeface="Times New Roman" panose="02020603050405020304" pitchFamily="18" charset="0"/>
                <a:cs typeface="Times New Roman" panose="02020603050405020304" pitchFamily="18" charset="0"/>
              </a:rPr>
              <a:t> din</a:t>
            </a:r>
            <a:r>
              <a:rPr lang="uz-Cyrl-UZ" sz="2000" dirty="0" smtClean="0">
                <a:solidFill>
                  <a:schemeClr val="tx1"/>
                </a:solidFill>
                <a:latin typeface="Times New Roman" panose="02020603050405020304" pitchFamily="18" charset="0"/>
                <a:cs typeface="Times New Roman" panose="02020603050405020304" pitchFamily="18" charset="0"/>
              </a:rPr>
              <a:t>а</a:t>
            </a:r>
            <a:r>
              <a:rPr lang="en-US" sz="2000" dirty="0" err="1" smtClean="0">
                <a:solidFill>
                  <a:schemeClr val="tx1"/>
                </a:solidFill>
                <a:latin typeface="Times New Roman" panose="02020603050405020304" pitchFamily="18" charset="0"/>
                <a:cs typeface="Times New Roman" panose="02020603050405020304" pitchFamily="18" charset="0"/>
              </a:rPr>
              <a:t>mik</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sh</a:t>
            </a:r>
            <a:r>
              <a:rPr lang="uz-Cyrl-UZ" sz="2000" dirty="0" smtClean="0">
                <a:solidFill>
                  <a:schemeClr val="tx1"/>
                </a:solidFill>
                <a:latin typeface="Times New Roman" panose="02020603050405020304" pitchFamily="18" charset="0"/>
                <a:cs typeface="Times New Roman" panose="02020603050405020304" pitchFamily="18" charset="0"/>
              </a:rPr>
              <a:t>а</a:t>
            </a:r>
            <a:r>
              <a:rPr lang="en-US" sz="2000" dirty="0" err="1" smtClean="0">
                <a:solidFill>
                  <a:schemeClr val="tx1"/>
                </a:solidFill>
                <a:latin typeface="Times New Roman" panose="02020603050405020304" pitchFamily="18" charset="0"/>
                <a:cs typeface="Times New Roman" panose="02020603050405020304" pitchFamily="18" charset="0"/>
              </a:rPr>
              <a:t>kld</a:t>
            </a:r>
            <a:r>
              <a:rPr lang="uz-Cyrl-UZ" sz="2000" dirty="0" smtClean="0">
                <a:solidFill>
                  <a:schemeClr val="tx1"/>
                </a:solidFill>
                <a:latin typeface="Times New Roman" panose="02020603050405020304" pitchFamily="18" charset="0"/>
                <a:cs typeface="Times New Roman" panose="02020603050405020304" pitchFamily="18" charset="0"/>
              </a:rPr>
              <a:t>а</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to‘ldirish</a:t>
            </a:r>
            <a:r>
              <a:rPr lang="en-US" sz="2000" dirty="0" smtClean="0">
                <a:solidFill>
                  <a:schemeClr val="tx1"/>
                </a:solidFill>
                <a:latin typeface="Times New Roman" panose="02020603050405020304" pitchFamily="18" charset="0"/>
                <a:cs typeface="Times New Roman" panose="02020603050405020304" pitchFamily="18" charset="0"/>
              </a:rPr>
              <a:t> v</a:t>
            </a:r>
            <a:r>
              <a:rPr lang="uz-Cyrl-UZ" sz="2000" dirty="0" smtClean="0">
                <a:solidFill>
                  <a:schemeClr val="tx1"/>
                </a:solidFill>
                <a:latin typeface="Times New Roman" panose="02020603050405020304" pitchFamily="18" charset="0"/>
                <a:cs typeface="Times New Roman" panose="02020603050405020304" pitchFamily="18" charset="0"/>
              </a:rPr>
              <a:t>а</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ishl</a:t>
            </a:r>
            <a:r>
              <a:rPr lang="uz-Cyrl-UZ" sz="2000" dirty="0" smtClean="0">
                <a:solidFill>
                  <a:schemeClr val="tx1"/>
                </a:solidFill>
                <a:latin typeface="Times New Roman" panose="02020603050405020304" pitchFamily="18" charset="0"/>
                <a:cs typeface="Times New Roman" panose="02020603050405020304" pitchFamily="18" charset="0"/>
              </a:rPr>
              <a:t>а</a:t>
            </a:r>
            <a:r>
              <a:rPr lang="en-US" sz="2000" dirty="0" err="1" smtClean="0">
                <a:solidFill>
                  <a:schemeClr val="tx1"/>
                </a:solidFill>
                <a:latin typeface="Times New Roman" panose="02020603050405020304" pitchFamily="18" charset="0"/>
                <a:cs typeface="Times New Roman" panose="02020603050405020304" pitchFamily="18" charset="0"/>
              </a:rPr>
              <a:t>tish</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uchun</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mo‘lj</a:t>
            </a:r>
            <a:r>
              <a:rPr lang="uz-Cyrl-UZ" sz="2000" dirty="0" smtClean="0">
                <a:solidFill>
                  <a:schemeClr val="tx1"/>
                </a:solidFill>
                <a:latin typeface="Times New Roman" panose="02020603050405020304" pitchFamily="18" charset="0"/>
                <a:cs typeface="Times New Roman" panose="02020603050405020304" pitchFamily="18" charset="0"/>
              </a:rPr>
              <a:t>а</a:t>
            </a:r>
            <a:r>
              <a:rPr lang="en-US" sz="2000" dirty="0" err="1" smtClean="0">
                <a:solidFill>
                  <a:schemeClr val="tx1"/>
                </a:solidFill>
                <a:latin typeface="Times New Roman" panose="02020603050405020304" pitchFamily="18" charset="0"/>
                <a:cs typeface="Times New Roman" panose="02020603050405020304" pitchFamily="18" charset="0"/>
              </a:rPr>
              <a:t>ll</a:t>
            </a:r>
            <a:r>
              <a:rPr lang="uz-Cyrl-UZ" sz="2000" dirty="0" smtClean="0">
                <a:solidFill>
                  <a:schemeClr val="tx1"/>
                </a:solidFill>
                <a:latin typeface="Times New Roman" panose="02020603050405020304" pitchFamily="18" charset="0"/>
                <a:cs typeface="Times New Roman" panose="02020603050405020304" pitchFamily="18" charset="0"/>
              </a:rPr>
              <a:t>а</a:t>
            </a:r>
            <a:r>
              <a:rPr lang="en-US" sz="2000" dirty="0" smtClean="0">
                <a:solidFill>
                  <a:schemeClr val="tx1"/>
                </a:solidFill>
                <a:latin typeface="Times New Roman" panose="02020603050405020304" pitchFamily="18" charset="0"/>
                <a:cs typeface="Times New Roman" panose="02020603050405020304" pitchFamily="18" charset="0"/>
              </a:rPr>
              <a:t>ng</a:t>
            </a:r>
            <a:r>
              <a:rPr lang="uz-Cyrl-UZ" sz="2000" dirty="0" smtClean="0">
                <a:solidFill>
                  <a:schemeClr val="tx1"/>
                </a:solidFill>
                <a:latin typeface="Times New Roman" panose="02020603050405020304" pitchFamily="18" charset="0"/>
                <a:cs typeface="Times New Roman" panose="02020603050405020304" pitchFamily="18" charset="0"/>
              </a:rPr>
              <a:t>а</a:t>
            </a:r>
            <a:r>
              <a:rPr lang="en-US" sz="2000" dirty="0" smtClean="0">
                <a:solidFill>
                  <a:schemeClr val="tx1"/>
                </a:solidFill>
                <a:latin typeface="Times New Roman" panose="02020603050405020304" pitchFamily="18" charset="0"/>
                <a:cs typeface="Times New Roman" panose="02020603050405020304" pitchFamily="18" charset="0"/>
              </a:rPr>
              <a:t>n d</a:t>
            </a:r>
            <a:r>
              <a:rPr lang="uz-Cyrl-UZ" sz="2000" dirty="0" smtClean="0">
                <a:solidFill>
                  <a:schemeClr val="tx1"/>
                </a:solidFill>
                <a:latin typeface="Times New Roman" panose="02020603050405020304" pitchFamily="18" charset="0"/>
                <a:cs typeface="Times New Roman" panose="02020603050405020304" pitchFamily="18" charset="0"/>
              </a:rPr>
              <a:t>а</a:t>
            </a:r>
            <a:r>
              <a:rPr lang="en-US" sz="2000" dirty="0" err="1" smtClean="0">
                <a:solidFill>
                  <a:schemeClr val="tx1"/>
                </a:solidFill>
                <a:latin typeface="Times New Roman" panose="02020603050405020304" pitchFamily="18" charset="0"/>
                <a:cs typeface="Times New Roman" panose="02020603050405020304" pitchFamily="18" charset="0"/>
              </a:rPr>
              <a:t>stur</a:t>
            </a:r>
            <a:r>
              <a:rPr lang="en-US" sz="2000" dirty="0" smtClean="0">
                <a:solidFill>
                  <a:schemeClr val="tx1"/>
                </a:solidFill>
                <a:latin typeface="Times New Roman" panose="02020603050405020304" pitchFamily="18" charset="0"/>
                <a:cs typeface="Times New Roman" panose="02020603050405020304" pitchFamily="18" charset="0"/>
              </a:rPr>
              <a:t>.</a:t>
            </a:r>
            <a:endParaRPr lang="ru-RU" sz="2000" dirty="0">
              <a:solidFill>
                <a:schemeClr val="tx1"/>
              </a:solidFill>
              <a:latin typeface="Times New Roman" panose="02020603050405020304" pitchFamily="18" charset="0"/>
              <a:cs typeface="Times New Roman" panose="02020603050405020304" pitchFamily="18" charset="0"/>
            </a:endParaRPr>
          </a:p>
        </p:txBody>
      </p:sp>
      <p:sp>
        <p:nvSpPr>
          <p:cNvPr id="3" name="Заголовок 2"/>
          <p:cNvSpPr>
            <a:spLocks noGrp="1"/>
          </p:cNvSpPr>
          <p:nvPr>
            <p:ph type="title"/>
          </p:nvPr>
        </p:nvSpPr>
        <p:spPr>
          <a:xfrm>
            <a:off x="1835696" y="116633"/>
            <a:ext cx="7128792" cy="1008112"/>
          </a:xfrm>
        </p:spPr>
        <p:txBody>
          <a:bodyPr>
            <a:normAutofit/>
          </a:bodyPr>
          <a:lstStyle/>
          <a:p>
            <a:r>
              <a:rPr lang="en-US" sz="3000" b="1" dirty="0" err="1">
                <a:solidFill>
                  <a:schemeClr val="tx1"/>
                </a:solidFill>
                <a:effectLst/>
                <a:latin typeface="Times New Roman" panose="02020603050405020304" pitchFamily="18" charset="0"/>
                <a:cs typeface="Times New Roman" panose="02020603050405020304" pitchFamily="18" charset="0"/>
              </a:rPr>
              <a:t>Micosfot</a:t>
            </a:r>
            <a:r>
              <a:rPr lang="en-US" sz="3000" b="1" dirty="0">
                <a:solidFill>
                  <a:schemeClr val="tx1"/>
                </a:solidFill>
                <a:effectLst/>
                <a:latin typeface="Times New Roman" panose="02020603050405020304" pitchFamily="18" charset="0"/>
                <a:cs typeface="Times New Roman" panose="02020603050405020304" pitchFamily="18" charset="0"/>
              </a:rPr>
              <a:t> Office  d</a:t>
            </a:r>
            <a:r>
              <a:rPr lang="uz-Cyrl-UZ" sz="3000" b="1" dirty="0">
                <a:solidFill>
                  <a:schemeClr val="tx1"/>
                </a:solidFill>
                <a:effectLst/>
                <a:latin typeface="Times New Roman" panose="02020603050405020304" pitchFamily="18" charset="0"/>
                <a:cs typeface="Times New Roman" panose="02020603050405020304" pitchFamily="18" charset="0"/>
              </a:rPr>
              <a:t>а</a:t>
            </a:r>
            <a:r>
              <a:rPr lang="en-US" sz="3000" b="1" dirty="0" err="1">
                <a:solidFill>
                  <a:schemeClr val="tx1"/>
                </a:solidFill>
                <a:effectLst/>
                <a:latin typeface="Times New Roman" panose="02020603050405020304" pitchFamily="18" charset="0"/>
                <a:cs typeface="Times New Roman" panose="02020603050405020304" pitchFamily="18" charset="0"/>
              </a:rPr>
              <a:t>sturl</a:t>
            </a:r>
            <a:r>
              <a:rPr lang="uz-Cyrl-UZ" sz="3000" b="1" dirty="0">
                <a:solidFill>
                  <a:schemeClr val="tx1"/>
                </a:solidFill>
                <a:effectLst/>
                <a:latin typeface="Times New Roman" panose="02020603050405020304" pitchFamily="18" charset="0"/>
                <a:cs typeface="Times New Roman" panose="02020603050405020304" pitchFamily="18" charset="0"/>
              </a:rPr>
              <a:t>а</a:t>
            </a:r>
            <a:r>
              <a:rPr lang="en-US" sz="3000" b="1" dirty="0">
                <a:solidFill>
                  <a:schemeClr val="tx1"/>
                </a:solidFill>
                <a:effectLst/>
                <a:latin typeface="Times New Roman" panose="02020603050405020304" pitchFamily="18" charset="0"/>
                <a:cs typeface="Times New Roman" panose="02020603050405020304" pitchFamily="18" charset="0"/>
              </a:rPr>
              <a:t>r p</a:t>
            </a:r>
            <a:r>
              <a:rPr lang="uz-Cyrl-UZ" sz="3000" b="1" dirty="0">
                <a:solidFill>
                  <a:schemeClr val="tx1"/>
                </a:solidFill>
                <a:effectLst/>
                <a:latin typeface="Times New Roman" panose="02020603050405020304" pitchFamily="18" charset="0"/>
                <a:cs typeface="Times New Roman" panose="02020603050405020304" pitchFamily="18" charset="0"/>
              </a:rPr>
              <a:t>а</a:t>
            </a:r>
            <a:r>
              <a:rPr lang="en-US" sz="3000" b="1" dirty="0">
                <a:solidFill>
                  <a:schemeClr val="tx1"/>
                </a:solidFill>
                <a:effectLst/>
                <a:latin typeface="Times New Roman" panose="02020603050405020304" pitchFamily="18" charset="0"/>
                <a:cs typeface="Times New Roman" panose="02020603050405020304" pitchFamily="18" charset="0"/>
              </a:rPr>
              <a:t>k</a:t>
            </a:r>
            <a:r>
              <a:rPr lang="uz-Cyrl-UZ" sz="3000" b="1" dirty="0">
                <a:solidFill>
                  <a:schemeClr val="tx1"/>
                </a:solidFill>
                <a:effectLst/>
                <a:latin typeface="Times New Roman" panose="02020603050405020304" pitchFamily="18" charset="0"/>
                <a:cs typeface="Times New Roman" panose="02020603050405020304" pitchFamily="18" charset="0"/>
              </a:rPr>
              <a:t>е</a:t>
            </a:r>
            <a:r>
              <a:rPr lang="en-US" sz="3000" b="1" dirty="0" err="1">
                <a:solidFill>
                  <a:schemeClr val="tx1"/>
                </a:solidFill>
                <a:effectLst/>
                <a:latin typeface="Times New Roman" panose="02020603050405020304" pitchFamily="18" charset="0"/>
                <a:cs typeface="Times New Roman" panose="02020603050405020304" pitchFamily="18" charset="0"/>
              </a:rPr>
              <a:t>tig</a:t>
            </a:r>
            <a:r>
              <a:rPr lang="uz-Cyrl-UZ" sz="3000" b="1" dirty="0">
                <a:solidFill>
                  <a:schemeClr val="tx1"/>
                </a:solidFill>
                <a:effectLst/>
                <a:latin typeface="Times New Roman" panose="02020603050405020304" pitchFamily="18" charset="0"/>
                <a:cs typeface="Times New Roman" panose="02020603050405020304" pitchFamily="18" charset="0"/>
              </a:rPr>
              <a:t>а</a:t>
            </a:r>
            <a:r>
              <a:rPr lang="en-US" sz="3000" b="1" dirty="0">
                <a:solidFill>
                  <a:schemeClr val="tx1"/>
                </a:solidFill>
                <a:effectLst/>
                <a:latin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cs typeface="Times New Roman" panose="02020603050405020304" pitchFamily="18" charset="0"/>
              </a:rPr>
              <a:t>quyid</a:t>
            </a:r>
            <a:r>
              <a:rPr lang="uz-Cyrl-UZ" sz="3000" b="1" dirty="0">
                <a:solidFill>
                  <a:schemeClr val="tx1"/>
                </a:solidFill>
                <a:effectLst/>
                <a:latin typeface="Times New Roman" panose="02020603050405020304" pitchFamily="18" charset="0"/>
                <a:cs typeface="Times New Roman" panose="02020603050405020304" pitchFamily="18" charset="0"/>
              </a:rPr>
              <a:t>а</a:t>
            </a:r>
            <a:r>
              <a:rPr lang="en-US" sz="3000" b="1" dirty="0" err="1">
                <a:solidFill>
                  <a:schemeClr val="tx1"/>
                </a:solidFill>
                <a:effectLst/>
                <a:latin typeface="Times New Roman" panose="02020603050405020304" pitchFamily="18" charset="0"/>
                <a:cs typeface="Times New Roman" panose="02020603050405020304" pitchFamily="18" charset="0"/>
              </a:rPr>
              <a:t>gi</a:t>
            </a:r>
            <a:r>
              <a:rPr lang="en-US" sz="3000" b="1" dirty="0">
                <a:solidFill>
                  <a:schemeClr val="tx1"/>
                </a:solidFill>
                <a:effectLst/>
                <a:latin typeface="Times New Roman" panose="02020603050405020304" pitchFamily="18" charset="0"/>
                <a:cs typeface="Times New Roman" panose="02020603050405020304" pitchFamily="18" charset="0"/>
              </a:rPr>
              <a:t> d</a:t>
            </a:r>
            <a:r>
              <a:rPr lang="uz-Cyrl-UZ" sz="3000" b="1" dirty="0">
                <a:solidFill>
                  <a:schemeClr val="tx1"/>
                </a:solidFill>
                <a:effectLst/>
                <a:latin typeface="Times New Roman" panose="02020603050405020304" pitchFamily="18" charset="0"/>
                <a:cs typeface="Times New Roman" panose="02020603050405020304" pitchFamily="18" charset="0"/>
              </a:rPr>
              <a:t>а</a:t>
            </a:r>
            <a:r>
              <a:rPr lang="en-US" sz="3000" b="1" dirty="0" err="1">
                <a:solidFill>
                  <a:schemeClr val="tx1"/>
                </a:solidFill>
                <a:effectLst/>
                <a:latin typeface="Times New Roman" panose="02020603050405020304" pitchFamily="18" charset="0"/>
                <a:cs typeface="Times New Roman" panose="02020603050405020304" pitchFamily="18" charset="0"/>
              </a:rPr>
              <a:t>sturl</a:t>
            </a:r>
            <a:r>
              <a:rPr lang="uz-Cyrl-UZ" sz="3000" b="1" dirty="0">
                <a:solidFill>
                  <a:schemeClr val="tx1"/>
                </a:solidFill>
                <a:effectLst/>
                <a:latin typeface="Times New Roman" panose="02020603050405020304" pitchFamily="18" charset="0"/>
                <a:cs typeface="Times New Roman" panose="02020603050405020304" pitchFamily="18" charset="0"/>
              </a:rPr>
              <a:t>а</a:t>
            </a:r>
            <a:r>
              <a:rPr lang="en-US" sz="3000" b="1" dirty="0">
                <a:solidFill>
                  <a:schemeClr val="tx1"/>
                </a:solidFill>
                <a:effectLst/>
                <a:latin typeface="Times New Roman" panose="02020603050405020304" pitchFamily="18" charset="0"/>
                <a:cs typeface="Times New Roman" panose="02020603050405020304" pitchFamily="18" charset="0"/>
              </a:rPr>
              <a:t>r </a:t>
            </a:r>
            <a:r>
              <a:rPr lang="en-US" sz="3000" b="1" dirty="0" err="1">
                <a:solidFill>
                  <a:schemeClr val="tx1"/>
                </a:solidFill>
                <a:effectLst/>
                <a:latin typeface="Times New Roman" panose="02020603050405020304" pitchFamily="18" charset="0"/>
                <a:cs typeface="Times New Roman" panose="02020603050405020304" pitchFamily="18" charset="0"/>
              </a:rPr>
              <a:t>kir</a:t>
            </a:r>
            <a:r>
              <a:rPr lang="uz-Cyrl-UZ" sz="3000" b="1" dirty="0">
                <a:solidFill>
                  <a:schemeClr val="tx1"/>
                </a:solidFill>
                <a:effectLst/>
                <a:latin typeface="Times New Roman" panose="02020603050405020304" pitchFamily="18" charset="0"/>
                <a:cs typeface="Times New Roman" panose="02020603050405020304" pitchFamily="18" charset="0"/>
              </a:rPr>
              <a:t>а</a:t>
            </a:r>
            <a:r>
              <a:rPr lang="en-US" sz="3000" b="1" dirty="0">
                <a:solidFill>
                  <a:schemeClr val="tx1"/>
                </a:solidFill>
                <a:effectLst/>
                <a:latin typeface="Times New Roman" panose="02020603050405020304" pitchFamily="18" charset="0"/>
                <a:cs typeface="Times New Roman" panose="02020603050405020304" pitchFamily="18" charset="0"/>
              </a:rPr>
              <a:t>di:</a:t>
            </a:r>
            <a:endParaRPr lang="ru-RU" sz="30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3394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619672" y="116633"/>
            <a:ext cx="7128792" cy="1080120"/>
          </a:xfrm>
        </p:spPr>
        <p:style>
          <a:lnRef idx="1">
            <a:schemeClr val="accent1"/>
          </a:lnRef>
          <a:fillRef idx="2">
            <a:schemeClr val="accent1"/>
          </a:fillRef>
          <a:effectRef idx="1">
            <a:schemeClr val="accent1"/>
          </a:effectRef>
          <a:fontRef idx="minor">
            <a:schemeClr val="dk1"/>
          </a:fontRef>
        </p:style>
        <p:txBody>
          <a:bodyPr>
            <a:normAutofit/>
          </a:bodyPr>
          <a:lstStyle/>
          <a:p>
            <a:r>
              <a:rPr lang="en-US" sz="3000" b="1" dirty="0">
                <a:solidFill>
                  <a:schemeClr val="tx1"/>
                </a:solidFill>
                <a:effectLst/>
                <a:latin typeface="Times New Roman" panose="02020603050405020304" pitchFamily="18" charset="0"/>
                <a:cs typeface="Times New Roman" panose="02020603050405020304" pitchFamily="18" charset="0"/>
              </a:rPr>
              <a:t>Microsoft Office </a:t>
            </a:r>
            <a:r>
              <a:rPr lang="en-US" sz="3000" b="1" dirty="0" err="1">
                <a:solidFill>
                  <a:schemeClr val="tx1"/>
                </a:solidFill>
                <a:effectLst/>
                <a:latin typeface="Times New Roman" panose="02020603050405020304" pitchFamily="18" charset="0"/>
                <a:cs typeface="Times New Roman" panose="02020603050405020304" pitchFamily="18" charset="0"/>
              </a:rPr>
              <a:t>paketi</a:t>
            </a:r>
            <a:r>
              <a:rPr lang="ru-RU" sz="3000" b="1" dirty="0">
                <a:solidFill>
                  <a:schemeClr val="tx1"/>
                </a:solidFill>
                <a:effectLst/>
                <a:latin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cs typeface="Times New Roman" panose="02020603050405020304" pitchFamily="18" charset="0"/>
              </a:rPr>
              <a:t>quyidagi</a:t>
            </a:r>
            <a:r>
              <a:rPr lang="en-US" sz="3000" b="1" dirty="0">
                <a:solidFill>
                  <a:schemeClr val="tx1"/>
                </a:solidFill>
                <a:effectLst/>
                <a:latin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cs typeface="Times New Roman" panose="02020603050405020304" pitchFamily="18" charset="0"/>
              </a:rPr>
              <a:t>turlari</a:t>
            </a:r>
            <a:r>
              <a:rPr lang="en-US" sz="3000" b="1" dirty="0">
                <a:solidFill>
                  <a:schemeClr val="tx1"/>
                </a:solidFill>
                <a:effectLst/>
                <a:latin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cs typeface="Times New Roman" panose="02020603050405020304" pitchFamily="18" charset="0"/>
              </a:rPr>
              <a:t>va</a:t>
            </a:r>
            <a:r>
              <a:rPr lang="en-US" sz="3000" b="1" dirty="0">
                <a:solidFill>
                  <a:schemeClr val="tx1"/>
                </a:solidFill>
                <a:effectLst/>
                <a:latin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cs typeface="Times New Roman" panose="02020603050405020304" pitchFamily="18" charset="0"/>
              </a:rPr>
              <a:t>versiyalari</a:t>
            </a:r>
            <a:r>
              <a:rPr lang="en-US" sz="3000" b="1" dirty="0">
                <a:solidFill>
                  <a:schemeClr val="tx1"/>
                </a:solidFill>
                <a:effectLst/>
                <a:latin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cs typeface="Times New Roman" panose="02020603050405020304" pitchFamily="18" charset="0"/>
              </a:rPr>
              <a:t>mavjud</a:t>
            </a:r>
            <a:r>
              <a:rPr lang="ru-RU" sz="3000" b="1" dirty="0">
                <a:solidFill>
                  <a:schemeClr val="tx1"/>
                </a:solidFill>
                <a:effectLst/>
                <a:latin typeface="Times New Roman" panose="02020603050405020304" pitchFamily="18" charset="0"/>
                <a:cs typeface="Times New Roman" panose="02020603050405020304" pitchFamily="18" charset="0"/>
              </a:rPr>
              <a:t>:</a:t>
            </a:r>
          </a:p>
        </p:txBody>
      </p:sp>
      <p:sp>
        <p:nvSpPr>
          <p:cNvPr id="10" name="Скругленный прямоугольник 9"/>
          <p:cNvSpPr/>
          <p:nvPr/>
        </p:nvSpPr>
        <p:spPr>
          <a:xfrm>
            <a:off x="792088" y="1916832"/>
            <a:ext cx="7524328" cy="64807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000" b="1" dirty="0">
                <a:solidFill>
                  <a:schemeClr val="tx1"/>
                </a:solidFill>
                <a:latin typeface="Times New Roman" panose="02020603050405020304" pitchFamily="18" charset="0"/>
                <a:cs typeface="Times New Roman" panose="02020603050405020304" pitchFamily="18" charset="0"/>
              </a:rPr>
              <a:t>Microsoft Office 2003</a:t>
            </a:r>
            <a:endParaRPr lang="ru-RU" sz="4000" dirty="0">
              <a:solidFill>
                <a:schemeClr val="tx1"/>
              </a:solidFill>
              <a:latin typeface="Times New Roman" panose="02020603050405020304" pitchFamily="18" charset="0"/>
              <a:cs typeface="Times New Roman" panose="02020603050405020304" pitchFamily="18" charset="0"/>
            </a:endParaRPr>
          </a:p>
        </p:txBody>
      </p:sp>
      <p:sp>
        <p:nvSpPr>
          <p:cNvPr id="11" name="Скругленный прямоугольник 10"/>
          <p:cNvSpPr/>
          <p:nvPr/>
        </p:nvSpPr>
        <p:spPr>
          <a:xfrm>
            <a:off x="792088" y="2708920"/>
            <a:ext cx="7524328" cy="64807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000" b="1" dirty="0">
                <a:solidFill>
                  <a:schemeClr val="tx1"/>
                </a:solidFill>
                <a:latin typeface="Times New Roman" panose="02020603050405020304" pitchFamily="18" charset="0"/>
                <a:cs typeface="Times New Roman" panose="02020603050405020304" pitchFamily="18" charset="0"/>
              </a:rPr>
              <a:t>Microsoft Office 2007</a:t>
            </a:r>
            <a:endParaRPr lang="ru-RU" sz="4000" dirty="0">
              <a:solidFill>
                <a:schemeClr val="tx1"/>
              </a:solidFill>
              <a:latin typeface="Times New Roman" panose="02020603050405020304" pitchFamily="18" charset="0"/>
              <a:cs typeface="Times New Roman" panose="02020603050405020304" pitchFamily="18" charset="0"/>
            </a:endParaRPr>
          </a:p>
        </p:txBody>
      </p:sp>
      <p:sp>
        <p:nvSpPr>
          <p:cNvPr id="12" name="Скругленный прямоугольник 11"/>
          <p:cNvSpPr/>
          <p:nvPr/>
        </p:nvSpPr>
        <p:spPr>
          <a:xfrm>
            <a:off x="792088" y="3521242"/>
            <a:ext cx="7524328" cy="64807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4000" b="1" dirty="0">
                <a:solidFill>
                  <a:schemeClr val="tx1"/>
                </a:solidFill>
                <a:latin typeface="Times New Roman" panose="02020603050405020304" pitchFamily="18" charset="0"/>
                <a:cs typeface="Times New Roman" panose="02020603050405020304" pitchFamily="18" charset="0"/>
              </a:rPr>
              <a:t>Microsoft Office 2010</a:t>
            </a:r>
            <a:endParaRPr lang="ru-RU" sz="4000" dirty="0">
              <a:solidFill>
                <a:schemeClr val="tx1"/>
              </a:solidFill>
              <a:latin typeface="Times New Roman" panose="02020603050405020304" pitchFamily="18" charset="0"/>
              <a:cs typeface="Times New Roman" panose="02020603050405020304" pitchFamily="18" charset="0"/>
            </a:endParaRPr>
          </a:p>
        </p:txBody>
      </p:sp>
      <p:sp>
        <p:nvSpPr>
          <p:cNvPr id="13" name="Скругленный прямоугольник 12"/>
          <p:cNvSpPr/>
          <p:nvPr/>
        </p:nvSpPr>
        <p:spPr>
          <a:xfrm>
            <a:off x="792088" y="4315889"/>
            <a:ext cx="7524328" cy="648072"/>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4000" b="1" dirty="0">
                <a:solidFill>
                  <a:schemeClr val="tx1"/>
                </a:solidFill>
                <a:latin typeface="Times New Roman" panose="02020603050405020304" pitchFamily="18" charset="0"/>
                <a:cs typeface="Times New Roman" panose="02020603050405020304" pitchFamily="18" charset="0"/>
              </a:rPr>
              <a:t>Microsoft Office 2013</a:t>
            </a:r>
            <a:endParaRPr lang="ru-RU" sz="4000" dirty="0">
              <a:solidFill>
                <a:schemeClr val="tx1"/>
              </a:solidFill>
              <a:latin typeface="Times New Roman" panose="02020603050405020304" pitchFamily="18" charset="0"/>
              <a:cs typeface="Times New Roman" panose="02020603050405020304" pitchFamily="18" charset="0"/>
            </a:endParaRPr>
          </a:p>
        </p:txBody>
      </p:sp>
      <p:sp>
        <p:nvSpPr>
          <p:cNvPr id="14" name="Скругленный прямоугольник 13"/>
          <p:cNvSpPr/>
          <p:nvPr/>
        </p:nvSpPr>
        <p:spPr>
          <a:xfrm>
            <a:off x="792088" y="5096580"/>
            <a:ext cx="7524328" cy="64807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chemeClr val="tx1"/>
                </a:solidFill>
                <a:latin typeface="Times New Roman" panose="02020603050405020304" pitchFamily="18" charset="0"/>
                <a:cs typeface="Times New Roman" panose="02020603050405020304" pitchFamily="18" charset="0"/>
              </a:rPr>
              <a:t>Microsoft Office 2016</a:t>
            </a:r>
            <a:endParaRPr lang="ru-RU" sz="4000" dirty="0">
              <a:solidFill>
                <a:schemeClr val="tx1"/>
              </a:solidFill>
              <a:latin typeface="Times New Roman" panose="02020603050405020304" pitchFamily="18" charset="0"/>
              <a:cs typeface="Times New Roman" panose="02020603050405020304" pitchFamily="18" charset="0"/>
            </a:endParaRPr>
          </a:p>
        </p:txBody>
      </p:sp>
      <p:sp>
        <p:nvSpPr>
          <p:cNvPr id="15" name="Скругленный прямоугольник 14"/>
          <p:cNvSpPr/>
          <p:nvPr/>
        </p:nvSpPr>
        <p:spPr>
          <a:xfrm>
            <a:off x="792088" y="5877271"/>
            <a:ext cx="7524328" cy="64807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4000" b="1" dirty="0">
                <a:solidFill>
                  <a:schemeClr val="tx1"/>
                </a:solidFill>
                <a:latin typeface="Times New Roman" panose="02020603050405020304" pitchFamily="18" charset="0"/>
                <a:cs typeface="Times New Roman" panose="02020603050405020304" pitchFamily="18" charset="0"/>
              </a:rPr>
              <a:t>Microsoft Office 2019</a:t>
            </a:r>
            <a:endParaRPr lang="ru-RU" sz="4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78223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691680" y="116632"/>
            <a:ext cx="7056784" cy="1440160"/>
          </a:xfrm>
        </p:spPr>
        <p:txBody>
          <a:bodyPr>
            <a:normAutofit/>
          </a:bodyPr>
          <a:lstStyle/>
          <a:p>
            <a:r>
              <a:rPr lang="uz-Cyrl-UZ" sz="3000" b="1" dirty="0">
                <a:solidFill>
                  <a:schemeClr val="tx1"/>
                </a:solidFill>
                <a:effectLst/>
                <a:latin typeface="Times New Roman" pitchFamily="18" charset="0"/>
                <a:cs typeface="Times New Roman" pitchFamily="18" charset="0"/>
              </a:rPr>
              <a:t>Microsoft Office </a:t>
            </a:r>
            <a:r>
              <a:rPr lang="en-US" sz="3000" b="1" dirty="0">
                <a:solidFill>
                  <a:schemeClr val="tx1"/>
                </a:solidFill>
                <a:effectLst/>
                <a:latin typeface="Times New Roman" pitchFamily="18" charset="0"/>
                <a:cs typeface="Times New Roman" pitchFamily="18" charset="0"/>
              </a:rPr>
              <a:t>2003 </a:t>
            </a:r>
            <a:r>
              <a:rPr lang="en-US" sz="3000" b="1" dirty="0" err="1">
                <a:solidFill>
                  <a:schemeClr val="tx1"/>
                </a:solidFill>
                <a:effectLst/>
                <a:latin typeface="Times New Roman" pitchFamily="18" charset="0"/>
                <a:cs typeface="Times New Roman" pitchFamily="18" charset="0"/>
              </a:rPr>
              <a:t>paketi</a:t>
            </a:r>
            <a:r>
              <a:rPr lang="uz-Cyrl-UZ" sz="3000" b="1" dirty="0">
                <a:solidFill>
                  <a:schemeClr val="tx1"/>
                </a:solidFill>
                <a:effectLst/>
                <a:latin typeface="Times New Roman" pitchFamily="18" charset="0"/>
                <a:cs typeface="Times New Roman" pitchFamily="18" charset="0"/>
              </a:rPr>
              <a:t> </a:t>
            </a:r>
            <a:r>
              <a:rPr lang="en-US" sz="3000" b="1" dirty="0" err="1">
                <a:solidFill>
                  <a:schemeClr val="tx1"/>
                </a:solidFill>
                <a:effectLst/>
                <a:latin typeface="Times New Roman" pitchFamily="18" charset="0"/>
                <a:cs typeface="Times New Roman" pitchFamily="18" charset="0"/>
              </a:rPr>
              <a:t>amaliy</a:t>
            </a:r>
            <a:r>
              <a:rPr lang="uz-Cyrl-UZ" sz="3000" b="1" dirty="0">
                <a:solidFill>
                  <a:schemeClr val="tx1"/>
                </a:solidFill>
                <a:effectLst/>
                <a:latin typeface="Times New Roman" pitchFamily="18" charset="0"/>
                <a:cs typeface="Times New Roman" pitchFamily="18" charset="0"/>
              </a:rPr>
              <a:t> </a:t>
            </a:r>
            <a:r>
              <a:rPr lang="en-US" sz="3000" b="1" dirty="0" err="1">
                <a:solidFill>
                  <a:schemeClr val="tx1"/>
                </a:solidFill>
                <a:effectLst/>
                <a:latin typeface="Times New Roman" pitchFamily="18" charset="0"/>
                <a:cs typeface="Times New Roman" pitchFamily="18" charset="0"/>
              </a:rPr>
              <a:t>dasturi</a:t>
            </a:r>
            <a:r>
              <a:rPr lang="en-US" sz="3000" b="1" dirty="0">
                <a:solidFill>
                  <a:schemeClr val="tx1"/>
                </a:solidFill>
                <a:effectLst/>
                <a:latin typeface="Times New Roman" pitchFamily="18" charset="0"/>
                <a:cs typeface="Times New Roman" pitchFamily="18" charset="0"/>
              </a:rPr>
              <a:t> </a:t>
            </a:r>
            <a:endParaRPr lang="ru-RU" sz="3000" dirty="0">
              <a:solidFill>
                <a:schemeClr val="tx1"/>
              </a:solidFill>
              <a:effectLst/>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1753096"/>
            <a:ext cx="7344816" cy="4268192"/>
          </a:xfrm>
          <a:prstGeom prst="rect">
            <a:avLst/>
          </a:prstGeom>
        </p:spPr>
      </p:pic>
    </p:spTree>
    <p:extLst>
      <p:ext uri="{BB962C8B-B14F-4D97-AF65-F5344CB8AC3E}">
        <p14:creationId xmlns:p14="http://schemas.microsoft.com/office/powerpoint/2010/main" val="6422935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619672" y="260648"/>
            <a:ext cx="7128792" cy="1152128"/>
          </a:xfrm>
        </p:spPr>
        <p:txBody>
          <a:bodyPr>
            <a:normAutofit/>
          </a:bodyPr>
          <a:lstStyle/>
          <a:p>
            <a:r>
              <a:rPr lang="uz-Cyrl-UZ" sz="3000" b="1" dirty="0">
                <a:solidFill>
                  <a:schemeClr val="tx1"/>
                </a:solidFill>
                <a:effectLst/>
                <a:latin typeface="Times New Roman" pitchFamily="18" charset="0"/>
                <a:cs typeface="Times New Roman" pitchFamily="18" charset="0"/>
              </a:rPr>
              <a:t>Microsoft Office </a:t>
            </a:r>
            <a:r>
              <a:rPr lang="en-US" sz="3000" b="1" dirty="0">
                <a:solidFill>
                  <a:schemeClr val="tx1"/>
                </a:solidFill>
                <a:effectLst/>
                <a:latin typeface="Times New Roman" pitchFamily="18" charset="0"/>
                <a:cs typeface="Times New Roman" pitchFamily="18" charset="0"/>
              </a:rPr>
              <a:t>2007 </a:t>
            </a:r>
            <a:r>
              <a:rPr lang="en-US" sz="3000" b="1" dirty="0" err="1">
                <a:solidFill>
                  <a:schemeClr val="tx1"/>
                </a:solidFill>
                <a:effectLst/>
                <a:latin typeface="Times New Roman" pitchFamily="18" charset="0"/>
                <a:cs typeface="Times New Roman" pitchFamily="18" charset="0"/>
              </a:rPr>
              <a:t>paketi</a:t>
            </a:r>
            <a:r>
              <a:rPr lang="uz-Cyrl-UZ" sz="3000" b="1" dirty="0">
                <a:solidFill>
                  <a:schemeClr val="tx1"/>
                </a:solidFill>
                <a:effectLst/>
                <a:latin typeface="Times New Roman" pitchFamily="18" charset="0"/>
                <a:cs typeface="Times New Roman" pitchFamily="18" charset="0"/>
              </a:rPr>
              <a:t> </a:t>
            </a:r>
            <a:r>
              <a:rPr lang="en-US" sz="3000" b="1" dirty="0" err="1">
                <a:solidFill>
                  <a:schemeClr val="tx1"/>
                </a:solidFill>
                <a:effectLst/>
                <a:latin typeface="Times New Roman" pitchFamily="18" charset="0"/>
                <a:cs typeface="Times New Roman" pitchFamily="18" charset="0"/>
              </a:rPr>
              <a:t>amaliy</a:t>
            </a:r>
            <a:r>
              <a:rPr lang="uz-Cyrl-UZ" sz="3000" b="1" dirty="0">
                <a:solidFill>
                  <a:schemeClr val="tx1"/>
                </a:solidFill>
                <a:effectLst/>
                <a:latin typeface="Times New Roman" pitchFamily="18" charset="0"/>
                <a:cs typeface="Times New Roman" pitchFamily="18" charset="0"/>
              </a:rPr>
              <a:t> </a:t>
            </a:r>
            <a:r>
              <a:rPr lang="en-US" sz="3000" b="1" dirty="0" err="1" smtClean="0">
                <a:solidFill>
                  <a:schemeClr val="tx1"/>
                </a:solidFill>
                <a:effectLst/>
                <a:latin typeface="Times New Roman" pitchFamily="18" charset="0"/>
                <a:cs typeface="Times New Roman" pitchFamily="18" charset="0"/>
              </a:rPr>
              <a:t>dasturi</a:t>
            </a:r>
            <a:endParaRPr lang="ru-RU" sz="3000" dirty="0">
              <a:solidFill>
                <a:schemeClr val="tx1"/>
              </a:solidFill>
              <a:effectLst/>
            </a:endParaRPr>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1700808"/>
            <a:ext cx="7416824" cy="3952679"/>
          </a:xfrm>
        </p:spPr>
      </p:pic>
    </p:spTree>
    <p:extLst>
      <p:ext uri="{BB962C8B-B14F-4D97-AF65-F5344CB8AC3E}">
        <p14:creationId xmlns:p14="http://schemas.microsoft.com/office/powerpoint/2010/main" val="38955441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d71a353d929a5ce8c409dc2101af4c25fc8b1d"/>
  <p:tag name="ISPRING_RESOURCE_PATHS_HASH_2" val="7221d38963fdc6b96b7b851d44709d44309b2796"/>
</p:tagLst>
</file>

<file path=ppt/theme/theme1.xml><?xml version="1.0" encoding="utf-8"?>
<a:theme xmlns:a="http://schemas.openxmlformats.org/drawingml/2006/main" name="Тема Office">
  <a:themeElements>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2959</TotalTime>
  <Words>1534</Words>
  <Application>Microsoft Office PowerPoint</Application>
  <PresentationFormat>Экран (4:3)</PresentationFormat>
  <Paragraphs>137</Paragraphs>
  <Slides>57</Slides>
  <Notes>3</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57</vt:i4>
      </vt:variant>
    </vt:vector>
  </HeadingPairs>
  <TitlesOfParts>
    <vt:vector size="63" baseType="lpstr">
      <vt:lpstr>Arial</vt:lpstr>
      <vt:lpstr>Calibri</vt:lpstr>
      <vt:lpstr>Fira Sans Extra Condensed Medium</vt:lpstr>
      <vt:lpstr>Roboto</vt:lpstr>
      <vt:lpstr>Times New Roman</vt:lpstr>
      <vt:lpstr>Тема Office</vt:lpstr>
      <vt:lpstr>Mavzu: Tarix fanini o‘qitish jarayonida amaliy dasturlar va multimedia texnologiyalarini qo‘llash</vt:lpstr>
      <vt:lpstr>Reja:</vt:lpstr>
      <vt:lpstr>Amaliy dastur</vt:lpstr>
      <vt:lpstr>Amaliy dastur</vt:lpstr>
      <vt:lpstr>Microsoft Office dasturi</vt:lpstr>
      <vt:lpstr>Micosfot Office  dаsturlаr pаkеtigа quyidаgi dаsturlаr kirаdi:</vt:lpstr>
      <vt:lpstr>Microsoft Office paketi quyidagi turlari va versiyalari mavjud:</vt:lpstr>
      <vt:lpstr>Microsoft Office 2003 paketi amaliy dasturi </vt:lpstr>
      <vt:lpstr>Microsoft Office 2007 paketi amaliy dasturi</vt:lpstr>
      <vt:lpstr>Microsoft Office 2010 paketi amaliy dasturi </vt:lpstr>
      <vt:lpstr>Microsoft Office 2013 paketi amaliy dasturi </vt:lpstr>
      <vt:lpstr>Microsoft Office 2016 paketi amaliy dasturi </vt:lpstr>
      <vt:lpstr>Microsoft Office 2019 paketi amaliy dasturi </vt:lpstr>
      <vt:lpstr>Microsoft Word matn muharriri matnli ma’lumotlarni yaratish va ularni qayta ishlash  uchun mo‘ljallangan</vt:lpstr>
      <vt:lpstr>Word dasturining asosiy menyulari</vt:lpstr>
      <vt:lpstr>Word dasturining asosiy menyulari</vt:lpstr>
      <vt:lpstr>Microsoft Word matn muharririda  ma’lumotlarni tahrirlashda matn  belgilab olinadi va «Главная» meyusining «Шрифт» bo‘limi  orqali matnlarni tahrirlash mumkin</vt:lpstr>
      <vt:lpstr>Microsoft Word matn muharririda  jadvalni yaratish va ularni tahrirlash  «Вставка» meyusining «таблица» bo‘limi  orqali amalga oshiriladi</vt:lpstr>
      <vt:lpstr>Microsoft Word matn muharririda  geometrik shakllarni chizish «Вставка» meyusining «Иллюстрации» bo‘limi  orqali amalga oshiriladi</vt:lpstr>
      <vt:lpstr>Microsoft Excel jadval muharriri jadvallarni yaratish va ularni qayta ishlash uchun mo‘ljallangan </vt:lpstr>
      <vt:lpstr>Microsoft Excel 2016 dasturi</vt:lpstr>
      <vt:lpstr> Microsoft Excel 2016 dasturi</vt:lpstr>
      <vt:lpstr>Microsoft Excel 2016 dasturi</vt:lpstr>
      <vt:lpstr> Microsoft Excel 2016 dasturining ishchi oynasi</vt:lpstr>
      <vt:lpstr>Презентация PowerPoint</vt:lpstr>
      <vt:lpstr>Microsoft PowerPoint dasturi</vt:lpstr>
      <vt:lpstr>Презентация PowerPoint</vt:lpstr>
      <vt:lpstr>Презентация PowerPoint</vt:lpstr>
      <vt:lpstr>Microsoft PowerPoint dasturi</vt:lpstr>
      <vt:lpstr>Masalan: Microsoft PowerPoint taqdimot muharriri animatsion effektli taqdimotlar yaratish uchun mo‘ljallangan</vt:lpstr>
      <vt:lpstr>Power Point taqdimot muharririda matnlarni tahrirlashda matn  belgilab olinadi va «Главная» meyusining «Шрифт» bo‘limi  orqali matnlarni tahrirlash mumkin</vt:lpstr>
      <vt:lpstr>Slaydlarning dizaynini o‘zgartirish «Дизайн» menyusinig «Темы» bo‘limi orqali amalga oshiriladi  </vt:lpstr>
      <vt:lpstr>Slaydlarga animatsiya qo‘yish «Анимация» menyusi orqali amalga oshiriladi</vt:lpstr>
      <vt:lpstr>Animatsiya effektlari PowerPoint 2010 dasturida to'rt turdagi animatsiya effektlari mavjud: Kirish effekti. Ob’ektlar ekranga asta – sekin paydo bo‘ladi, slaydga yon tomondan uchadi yoki ekranga to‘satdan paydo bo‘ladi</vt:lpstr>
      <vt:lpstr>Chiqish effekti. Bu turdagi effektlarni qo‘llaganda ob’ektlar slayddan uchib chiqishi, yo‘q bo‘lishi yoki burama chiziq bo‘ylab harakatlanib, slayddan g‘oyib bo‘lishi mumkin.</vt:lpstr>
      <vt:lpstr>Animatsiya effektlari Ajralib chiqish effekti. Bu effektda ob’ekt o‘lchami kattalashishi yoki kichiklashishi, rangi o‘zgarishi yoki ob’ekt o‘z markazi doirasida aylanishi mumkin.</vt:lpstr>
      <vt:lpstr>Animatsiya effektlari</vt:lpstr>
      <vt:lpstr>Презентация PowerPoint</vt:lpstr>
      <vt:lpstr>Edraw Max dasturi yordamida Infografika materiallarini tayyorlash</vt:lpstr>
      <vt:lpstr>Infografikaning turlari</vt:lpstr>
      <vt:lpstr>Infografikaning turlari</vt:lpstr>
      <vt:lpstr>Infografika statistika ma’lumotlarni talqin va tahlil qilishda ham ishlatilishi ham mumkin. Ta’limda infografik elementlardan foydalanish uchun 7 ta sabab:</vt:lpstr>
      <vt:lpstr>Elektron ko‘rgazmali didaktik materiallarni yaratishda EdrawMax dasturi imkoniyatlarida foydalanish mumkin</vt:lpstr>
      <vt:lpstr>EdrawMax dasturi interfeysi quyidagi ko‘rinishga ega</vt:lpstr>
      <vt:lpstr>EdrawMax dasturi interfeysi</vt:lpstr>
      <vt:lpstr>EdrawMax dasturi interfeysi</vt:lpstr>
      <vt:lpstr>EdrawMax dasturi interfeysi</vt:lpstr>
      <vt:lpstr>EdrawMax dasturi interfeysi</vt:lpstr>
      <vt:lpstr>EdrawMax dasturi interfeysi</vt:lpstr>
      <vt:lpstr>EdrawMax dasturi interfeysi</vt:lpstr>
      <vt:lpstr>Презентация PowerPoint</vt:lpstr>
      <vt:lpstr>Презентация PowerPoint</vt:lpstr>
      <vt:lpstr>Презентация PowerPoint</vt:lpstr>
      <vt:lpstr>Презентация PowerPoint</vt:lpstr>
      <vt:lpstr>EdrawMax dasturi yordamida ko‘rgazmali didaktik materiallar yaratish mumkin</vt:lpstr>
      <vt:lpstr>Презентация PowerPoint</vt:lpstr>
      <vt:lpstr>Презентация PowerPoint</vt:lpstr>
    </vt:vector>
  </TitlesOfParts>
  <Company>presentation-creation.ru</Company>
  <LinksUpToDate>false</LinksUpToDate>
  <SharedDoc>false</SharedDoc>
  <HyperlinkBase>https://presentation-creation.ru/powerpoint-templates.html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Творческий процесс</dc:title>
  <dc:creator>obstinate</dc:creator>
  <dc:description>Шаблон презентации с сайта https://presentation-creation.ru/</dc:description>
  <cp:lastModifiedBy>Admin</cp:lastModifiedBy>
  <cp:revision>1377</cp:revision>
  <dcterms:created xsi:type="dcterms:W3CDTF">2018-02-25T09:09:03Z</dcterms:created>
  <dcterms:modified xsi:type="dcterms:W3CDTF">2021-09-19T15:47:44Z</dcterms:modified>
</cp:coreProperties>
</file>